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83" r:id="rId7"/>
    <p:sldId id="384" r:id="rId8"/>
    <p:sldId id="385" r:id="rId9"/>
    <p:sldId id="386" r:id="rId10"/>
    <p:sldId id="369" r:id="rId11"/>
    <p:sldId id="382" r:id="rId12"/>
    <p:sldId id="387" r:id="rId13"/>
    <p:sldId id="388" r:id="rId14"/>
    <p:sldId id="389" r:id="rId15"/>
    <p:sldId id="390" r:id="rId16"/>
    <p:sldId id="355" r:id="rId17"/>
    <p:sldId id="375" r:id="rId18"/>
    <p:sldId id="391" r:id="rId19"/>
    <p:sldId id="392" r:id="rId20"/>
    <p:sldId id="393" r:id="rId21"/>
    <p:sldId id="394" r:id="rId22"/>
    <p:sldId id="395" r:id="rId23"/>
    <p:sldId id="39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1E4E0-E487-4F33-80D1-20838A62FA73}" v="89" dt="2019-02-03T21:13:36.005"/>
    <p1510:client id="{733B0F93-B46F-45A3-B71A-097BD9D7DE77}" v="3" dt="2019-02-04T10:11:51.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7" d="100"/>
          <a:sy n="67" d="100"/>
        </p:scale>
        <p:origin x="12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Ashleigh Sobol" userId="8430f2a2-602f-4dde-a79b-412efd9dd8bf" providerId="ADAL" clId="{A204DDAC-AA7C-4679-9F40-91028CD5C38E}"/>
  </pc:docChgLst>
  <pc:docChgLst>
    <pc:chgData name="Jan Fitzpatrick" userId="d1b284ec-d1dd-4765-b823-b34899491c26" providerId="ADAL" clId="{733B0F93-B46F-45A3-B71A-097BD9D7DE77}"/>
    <pc:docChg chg="undo custSel modSld">
      <pc:chgData name="Jan Fitzpatrick" userId="d1b284ec-d1dd-4765-b823-b34899491c26" providerId="ADAL" clId="{733B0F93-B46F-45A3-B71A-097BD9D7DE77}" dt="2019-02-04T10:13:42.999" v="140" actId="6549"/>
      <pc:docMkLst>
        <pc:docMk/>
      </pc:docMkLst>
      <pc:sldChg chg="modSp">
        <pc:chgData name="Jan Fitzpatrick" userId="d1b284ec-d1dd-4765-b823-b34899491c26" providerId="ADAL" clId="{733B0F93-B46F-45A3-B71A-097BD9D7DE77}" dt="2019-02-04T10:12:50.113" v="106" actId="122"/>
        <pc:sldMkLst>
          <pc:docMk/>
          <pc:sldMk cId="636014570" sldId="314"/>
        </pc:sldMkLst>
        <pc:spChg chg="mod">
          <ac:chgData name="Jan Fitzpatrick" userId="d1b284ec-d1dd-4765-b823-b34899491c26" providerId="ADAL" clId="{733B0F93-B46F-45A3-B71A-097BD9D7DE77}" dt="2019-02-04T10:12:50.113" v="106" actId="122"/>
          <ac:spMkLst>
            <pc:docMk/>
            <pc:sldMk cId="636014570" sldId="314"/>
            <ac:spMk id="19" creationId="{5252A847-DE45-4FA3-A1F8-EEBEB845FF8E}"/>
          </ac:spMkLst>
        </pc:spChg>
      </pc:sldChg>
      <pc:sldChg chg="modSp">
        <pc:chgData name="Jan Fitzpatrick" userId="d1b284ec-d1dd-4765-b823-b34899491c26" providerId="ADAL" clId="{733B0F93-B46F-45A3-B71A-097BD9D7DE77}" dt="2019-02-04T10:07:49.603" v="8" actId="20577"/>
        <pc:sldMkLst>
          <pc:docMk/>
          <pc:sldMk cId="36917022" sldId="360"/>
        </pc:sldMkLst>
        <pc:spChg chg="mod">
          <ac:chgData name="Jan Fitzpatrick" userId="d1b284ec-d1dd-4765-b823-b34899491c26" providerId="ADAL" clId="{733B0F93-B46F-45A3-B71A-097BD9D7DE77}" dt="2019-02-04T10:07:49.603" v="8" actId="20577"/>
          <ac:spMkLst>
            <pc:docMk/>
            <pc:sldMk cId="36917022" sldId="360"/>
            <ac:spMk id="19" creationId="{5252A847-DE45-4FA3-A1F8-EEBEB845FF8E}"/>
          </ac:spMkLst>
        </pc:spChg>
      </pc:sldChg>
      <pc:sldChg chg="modSp">
        <pc:chgData name="Jan Fitzpatrick" userId="d1b284ec-d1dd-4765-b823-b34899491c26" providerId="ADAL" clId="{733B0F93-B46F-45A3-B71A-097BD9D7DE77}" dt="2019-02-04T10:07:00.205" v="0" actId="6549"/>
        <pc:sldMkLst>
          <pc:docMk/>
          <pc:sldMk cId="1152943127" sldId="367"/>
        </pc:sldMkLst>
        <pc:spChg chg="mod">
          <ac:chgData name="Jan Fitzpatrick" userId="d1b284ec-d1dd-4765-b823-b34899491c26" providerId="ADAL" clId="{733B0F93-B46F-45A3-B71A-097BD9D7DE77}" dt="2019-02-04T10:07:00.205" v="0" actId="6549"/>
          <ac:spMkLst>
            <pc:docMk/>
            <pc:sldMk cId="1152943127" sldId="367"/>
            <ac:spMk id="19" creationId="{5252A847-DE45-4FA3-A1F8-EEBEB845FF8E}"/>
          </ac:spMkLst>
        </pc:spChg>
      </pc:sldChg>
      <pc:sldChg chg="modSp">
        <pc:chgData name="Jan Fitzpatrick" userId="d1b284ec-d1dd-4765-b823-b34899491c26" providerId="ADAL" clId="{733B0F93-B46F-45A3-B71A-097BD9D7DE77}" dt="2019-02-04T10:10:04.474" v="72" actId="207"/>
        <pc:sldMkLst>
          <pc:docMk/>
          <pc:sldMk cId="1757233235" sldId="375"/>
        </pc:sldMkLst>
        <pc:spChg chg="mod">
          <ac:chgData name="Jan Fitzpatrick" userId="d1b284ec-d1dd-4765-b823-b34899491c26" providerId="ADAL" clId="{733B0F93-B46F-45A3-B71A-097BD9D7DE77}" dt="2019-02-04T10:10:04.474" v="72" actId="207"/>
          <ac:spMkLst>
            <pc:docMk/>
            <pc:sldMk cId="1757233235" sldId="375"/>
            <ac:spMk id="19" creationId="{5252A847-DE45-4FA3-A1F8-EEBEB845FF8E}"/>
          </ac:spMkLst>
        </pc:spChg>
      </pc:sldChg>
      <pc:sldChg chg="modSp">
        <pc:chgData name="Jan Fitzpatrick" userId="d1b284ec-d1dd-4765-b823-b34899491c26" providerId="ADAL" clId="{733B0F93-B46F-45A3-B71A-097BD9D7DE77}" dt="2019-02-04T10:12:54.870" v="107" actId="122"/>
        <pc:sldMkLst>
          <pc:docMk/>
          <pc:sldMk cId="993375001" sldId="376"/>
        </pc:sldMkLst>
        <pc:spChg chg="mod">
          <ac:chgData name="Jan Fitzpatrick" userId="d1b284ec-d1dd-4765-b823-b34899491c26" providerId="ADAL" clId="{733B0F93-B46F-45A3-B71A-097BD9D7DE77}" dt="2019-02-04T10:12:54.870" v="107" actId="122"/>
          <ac:spMkLst>
            <pc:docMk/>
            <pc:sldMk cId="993375001" sldId="376"/>
            <ac:spMk id="19" creationId="{5252A847-DE45-4FA3-A1F8-EEBEB845FF8E}"/>
          </ac:spMkLst>
        </pc:spChg>
      </pc:sldChg>
      <pc:sldChg chg="delSp modSp">
        <pc:chgData name="Jan Fitzpatrick" userId="d1b284ec-d1dd-4765-b823-b34899491c26" providerId="ADAL" clId="{733B0F93-B46F-45A3-B71A-097BD9D7DE77}" dt="2019-02-04T10:12:59.178" v="108" actId="122"/>
        <pc:sldMkLst>
          <pc:docMk/>
          <pc:sldMk cId="1796855550" sldId="377"/>
        </pc:sldMkLst>
        <pc:spChg chg="mod topLvl">
          <ac:chgData name="Jan Fitzpatrick" userId="d1b284ec-d1dd-4765-b823-b34899491c26" providerId="ADAL" clId="{733B0F93-B46F-45A3-B71A-097BD9D7DE77}" dt="2019-02-04T10:11:45.767" v="101" actId="165"/>
          <ac:spMkLst>
            <pc:docMk/>
            <pc:sldMk cId="1796855550" sldId="377"/>
            <ac:spMk id="11" creationId="{7F83CB82-DE5B-47A3-A858-2B82B3648191}"/>
          </ac:spMkLst>
        </pc:spChg>
        <pc:spChg chg="mod topLvl">
          <ac:chgData name="Jan Fitzpatrick" userId="d1b284ec-d1dd-4765-b823-b34899491c26" providerId="ADAL" clId="{733B0F93-B46F-45A3-B71A-097BD9D7DE77}" dt="2019-02-04T10:11:45.767" v="101" actId="165"/>
          <ac:spMkLst>
            <pc:docMk/>
            <pc:sldMk cId="1796855550" sldId="377"/>
            <ac:spMk id="15" creationId="{17B32F4F-D252-4697-9105-71126EEFFE2B}"/>
          </ac:spMkLst>
        </pc:spChg>
        <pc:spChg chg="mod topLvl">
          <ac:chgData name="Jan Fitzpatrick" userId="d1b284ec-d1dd-4765-b823-b34899491c26" providerId="ADAL" clId="{733B0F93-B46F-45A3-B71A-097BD9D7DE77}" dt="2019-02-04T10:11:51.687" v="102" actId="207"/>
          <ac:spMkLst>
            <pc:docMk/>
            <pc:sldMk cId="1796855550" sldId="377"/>
            <ac:spMk id="16" creationId="{893B4153-4760-4FDF-8BBF-C821065524AF}"/>
          </ac:spMkLst>
        </pc:spChg>
        <pc:spChg chg="mod">
          <ac:chgData name="Jan Fitzpatrick" userId="d1b284ec-d1dd-4765-b823-b34899491c26" providerId="ADAL" clId="{733B0F93-B46F-45A3-B71A-097BD9D7DE77}" dt="2019-02-04T10:12:59.178" v="108" actId="122"/>
          <ac:spMkLst>
            <pc:docMk/>
            <pc:sldMk cId="1796855550" sldId="377"/>
            <ac:spMk id="19" creationId="{5252A847-DE45-4FA3-A1F8-EEBEB845FF8E}"/>
          </ac:spMkLst>
        </pc:spChg>
        <pc:grpChg chg="del">
          <ac:chgData name="Jan Fitzpatrick" userId="d1b284ec-d1dd-4765-b823-b34899491c26" providerId="ADAL" clId="{733B0F93-B46F-45A3-B71A-097BD9D7DE77}" dt="2019-02-04T10:11:45.767" v="101" actId="165"/>
          <ac:grpSpMkLst>
            <pc:docMk/>
            <pc:sldMk cId="1796855550" sldId="377"/>
            <ac:grpSpMk id="10" creationId="{811D384D-279B-4732-948A-957406D1FC58}"/>
          </ac:grpSpMkLst>
        </pc:grpChg>
        <pc:picChg chg="mod topLvl">
          <ac:chgData name="Jan Fitzpatrick" userId="d1b284ec-d1dd-4765-b823-b34899491c26" providerId="ADAL" clId="{733B0F93-B46F-45A3-B71A-097BD9D7DE77}" dt="2019-02-04T10:11:45.767" v="101" actId="165"/>
          <ac:picMkLst>
            <pc:docMk/>
            <pc:sldMk cId="1796855550" sldId="377"/>
            <ac:picMk id="12" creationId="{D20CA16D-611F-402C-9A69-2F486E5AEC88}"/>
          </ac:picMkLst>
        </pc:picChg>
        <pc:picChg chg="mod topLvl">
          <ac:chgData name="Jan Fitzpatrick" userId="d1b284ec-d1dd-4765-b823-b34899491c26" providerId="ADAL" clId="{733B0F93-B46F-45A3-B71A-097BD9D7DE77}" dt="2019-02-04T10:11:45.767" v="101" actId="165"/>
          <ac:picMkLst>
            <pc:docMk/>
            <pc:sldMk cId="1796855550" sldId="377"/>
            <ac:picMk id="13" creationId="{423D5584-66AD-433F-B6A0-37ECA7CF8C59}"/>
          </ac:picMkLst>
        </pc:picChg>
        <pc:picChg chg="mod topLvl">
          <ac:chgData name="Jan Fitzpatrick" userId="d1b284ec-d1dd-4765-b823-b34899491c26" providerId="ADAL" clId="{733B0F93-B46F-45A3-B71A-097BD9D7DE77}" dt="2019-02-04T10:11:45.767" v="101" actId="165"/>
          <ac:picMkLst>
            <pc:docMk/>
            <pc:sldMk cId="1796855550" sldId="377"/>
            <ac:picMk id="14" creationId="{C5C01F48-EDAD-4872-A6F8-214B074AC16E}"/>
          </ac:picMkLst>
        </pc:picChg>
      </pc:sldChg>
      <pc:sldChg chg="modSp">
        <pc:chgData name="Jan Fitzpatrick" userId="d1b284ec-d1dd-4765-b823-b34899491c26" providerId="ADAL" clId="{733B0F93-B46F-45A3-B71A-097BD9D7DE77}" dt="2019-02-04T10:13:09.802" v="109" actId="120"/>
        <pc:sldMkLst>
          <pc:docMk/>
          <pc:sldMk cId="2638172481" sldId="378"/>
        </pc:sldMkLst>
        <pc:spChg chg="mod">
          <ac:chgData name="Jan Fitzpatrick" userId="d1b284ec-d1dd-4765-b823-b34899491c26" providerId="ADAL" clId="{733B0F93-B46F-45A3-B71A-097BD9D7DE77}" dt="2019-02-04T10:13:09.802" v="109" actId="120"/>
          <ac:spMkLst>
            <pc:docMk/>
            <pc:sldMk cId="2638172481" sldId="378"/>
            <ac:spMk id="19" creationId="{5252A847-DE45-4FA3-A1F8-EEBEB845FF8E}"/>
          </ac:spMkLst>
        </pc:spChg>
      </pc:sldChg>
      <pc:sldChg chg="modSp">
        <pc:chgData name="Jan Fitzpatrick" userId="d1b284ec-d1dd-4765-b823-b34899491c26" providerId="ADAL" clId="{733B0F93-B46F-45A3-B71A-097BD9D7DE77}" dt="2019-02-04T10:13:27.162" v="125" actId="5793"/>
        <pc:sldMkLst>
          <pc:docMk/>
          <pc:sldMk cId="987554416" sldId="379"/>
        </pc:sldMkLst>
        <pc:spChg chg="mod">
          <ac:chgData name="Jan Fitzpatrick" userId="d1b284ec-d1dd-4765-b823-b34899491c26" providerId="ADAL" clId="{733B0F93-B46F-45A3-B71A-097BD9D7DE77}" dt="2019-02-04T10:13:27.162" v="125" actId="5793"/>
          <ac:spMkLst>
            <pc:docMk/>
            <pc:sldMk cId="987554416" sldId="379"/>
            <ac:spMk id="19" creationId="{5252A847-DE45-4FA3-A1F8-EEBEB845FF8E}"/>
          </ac:spMkLst>
        </pc:spChg>
      </pc:sldChg>
      <pc:sldChg chg="modSp">
        <pc:chgData name="Jan Fitzpatrick" userId="d1b284ec-d1dd-4765-b823-b34899491c26" providerId="ADAL" clId="{733B0F93-B46F-45A3-B71A-097BD9D7DE77}" dt="2019-02-04T10:13:42.999" v="140" actId="6549"/>
        <pc:sldMkLst>
          <pc:docMk/>
          <pc:sldMk cId="4090833648" sldId="380"/>
        </pc:sldMkLst>
        <pc:spChg chg="mod">
          <ac:chgData name="Jan Fitzpatrick" userId="d1b284ec-d1dd-4765-b823-b34899491c26" providerId="ADAL" clId="{733B0F93-B46F-45A3-B71A-097BD9D7DE77}" dt="2019-02-04T10:13:42.999" v="140" actId="6549"/>
          <ac:spMkLst>
            <pc:docMk/>
            <pc:sldMk cId="4090833648" sldId="380"/>
            <ac:spMk id="19" creationId="{5252A847-DE45-4FA3-A1F8-EEBEB845FF8E}"/>
          </ac:spMkLst>
        </pc:spChg>
      </pc:sldChg>
      <pc:sldChg chg="modSp">
        <pc:chgData name="Jan Fitzpatrick" userId="d1b284ec-d1dd-4765-b823-b34899491c26" providerId="ADAL" clId="{733B0F93-B46F-45A3-B71A-097BD9D7DE77}" dt="2019-02-04T10:08:08.602" v="28" actId="20577"/>
        <pc:sldMkLst>
          <pc:docMk/>
          <pc:sldMk cId="3973792791" sldId="381"/>
        </pc:sldMkLst>
        <pc:spChg chg="mod">
          <ac:chgData name="Jan Fitzpatrick" userId="d1b284ec-d1dd-4765-b823-b34899491c26" providerId="ADAL" clId="{733B0F93-B46F-45A3-B71A-097BD9D7DE77}" dt="2019-02-04T10:08:08.602" v="28" actId="20577"/>
          <ac:spMkLst>
            <pc:docMk/>
            <pc:sldMk cId="3973792791" sldId="381"/>
            <ac:spMk id="19" creationId="{5252A847-DE45-4FA3-A1F8-EEBEB845FF8E}"/>
          </ac:spMkLst>
        </pc:spChg>
      </pc:sldChg>
    </pc:docChg>
  </pc:docChgLst>
  <pc:docChgLst>
    <pc:chgData name="Jan Fitzpatrick" userId="d1b284ec-d1dd-4765-b823-b34899491c26" providerId="ADAL" clId="{8E20A499-97EC-4BC8-BD4F-E853EE9E3BEE}"/>
    <pc:docChg chg="modSld">
      <pc:chgData name="Jan Fitzpatrick" userId="d1b284ec-d1dd-4765-b823-b34899491c26" providerId="ADAL" clId="{8E20A499-97EC-4BC8-BD4F-E853EE9E3BEE}" dt="2019-01-10T09:04:32.711" v="3" actId="403"/>
      <pc:docMkLst>
        <pc:docMk/>
      </pc:docMkLst>
      <pc:sldChg chg="modSp">
        <pc:chgData name="Jan Fitzpatrick" userId="d1b284ec-d1dd-4765-b823-b34899491c26" providerId="ADAL" clId="{8E20A499-97EC-4BC8-BD4F-E853EE9E3BEE}" dt="2019-01-10T09:04:27.088" v="1" actId="403"/>
        <pc:sldMkLst>
          <pc:docMk/>
          <pc:sldMk cId="2637481266" sldId="256"/>
        </pc:sldMkLst>
        <pc:spChg chg="mod">
          <ac:chgData name="Jan Fitzpatrick" userId="d1b284ec-d1dd-4765-b823-b34899491c26" providerId="ADAL" clId="{8E20A499-97EC-4BC8-BD4F-E853EE9E3BEE}" dt="2019-01-10T09:04:27.088" v="1" actId="403"/>
          <ac:spMkLst>
            <pc:docMk/>
            <pc:sldMk cId="2637481266" sldId="256"/>
            <ac:spMk id="19" creationId="{5252A847-DE45-4FA3-A1F8-EEBEB845FF8E}"/>
          </ac:spMkLst>
        </pc:spChg>
      </pc:sldChg>
      <pc:sldChg chg="modSp">
        <pc:chgData name="Jan Fitzpatrick" userId="d1b284ec-d1dd-4765-b823-b34899491c26" providerId="ADAL" clId="{8E20A499-97EC-4BC8-BD4F-E853EE9E3BEE}" dt="2019-01-10T09:04:32.711" v="3" actId="403"/>
        <pc:sldMkLst>
          <pc:docMk/>
          <pc:sldMk cId="332354265" sldId="366"/>
        </pc:sldMkLst>
        <pc:spChg chg="mod">
          <ac:chgData name="Jan Fitzpatrick" userId="d1b284ec-d1dd-4765-b823-b34899491c26" providerId="ADAL" clId="{8E20A499-97EC-4BC8-BD4F-E853EE9E3BEE}" dt="2019-01-10T09:04:32.711" v="3" actId="403"/>
          <ac:spMkLst>
            <pc:docMk/>
            <pc:sldMk cId="332354265" sldId="366"/>
            <ac:spMk id="19" creationId="{5252A847-DE45-4FA3-A1F8-EEBEB845FF8E}"/>
          </ac:spMkLst>
        </pc:spChg>
      </pc:sldChg>
    </pc:docChg>
  </pc:docChgLst>
  <pc:docChgLst>
    <pc:chgData name="Eleanor Simpson" userId="975f5492-d74c-431c-90fe-9bfc34b8124b" providerId="ADAL" clId="{C631E4E0-E487-4F33-80D1-20838A62FA73}"/>
    <pc:docChg chg="undo custSel addSld delSld modSld">
      <pc:chgData name="Eleanor Simpson" userId="975f5492-d74c-431c-90fe-9bfc34b8124b" providerId="ADAL" clId="{C631E4E0-E487-4F33-80D1-20838A62FA73}" dt="2019-02-03T21:14:00.368" v="4167" actId="2696"/>
      <pc:docMkLst>
        <pc:docMk/>
      </pc:docMkLst>
      <pc:sldChg chg="modSp">
        <pc:chgData name="Eleanor Simpson" userId="975f5492-d74c-431c-90fe-9bfc34b8124b" providerId="ADAL" clId="{C631E4E0-E487-4F33-80D1-20838A62FA73}" dt="2019-02-03T21:08:18.412" v="3866" actId="20577"/>
        <pc:sldMkLst>
          <pc:docMk/>
          <pc:sldMk cId="2637481266" sldId="256"/>
        </pc:sldMkLst>
        <pc:spChg chg="mod">
          <ac:chgData name="Eleanor Simpson" userId="975f5492-d74c-431c-90fe-9bfc34b8124b" providerId="ADAL" clId="{C631E4E0-E487-4F33-80D1-20838A62FA73}" dt="2019-02-03T21:08:18.412" v="3866" actId="20577"/>
          <ac:spMkLst>
            <pc:docMk/>
            <pc:sldMk cId="2637481266" sldId="256"/>
            <ac:spMk id="19" creationId="{5252A847-DE45-4FA3-A1F8-EEBEB845FF8E}"/>
          </ac:spMkLst>
        </pc:spChg>
      </pc:sldChg>
      <pc:sldChg chg="addSp modSp">
        <pc:chgData name="Eleanor Simpson" userId="975f5492-d74c-431c-90fe-9bfc34b8124b" providerId="ADAL" clId="{C631E4E0-E487-4F33-80D1-20838A62FA73}" dt="2019-02-03T20:59:28.938" v="3164" actId="6549"/>
        <pc:sldMkLst>
          <pc:docMk/>
          <pc:sldMk cId="636014570" sldId="314"/>
        </pc:sldMkLst>
        <pc:spChg chg="add mod">
          <ac:chgData name="Eleanor Simpson" userId="975f5492-d74c-431c-90fe-9bfc34b8124b" providerId="ADAL" clId="{C631E4E0-E487-4F33-80D1-20838A62FA73}" dt="2019-02-03T20:58:42.359" v="3147" actId="164"/>
          <ac:spMkLst>
            <pc:docMk/>
            <pc:sldMk cId="636014570" sldId="314"/>
            <ac:spMk id="9" creationId="{916A6334-8054-4252-9E53-5CF3EC071DC2}"/>
          </ac:spMkLst>
        </pc:spChg>
        <pc:spChg chg="mod">
          <ac:chgData name="Eleanor Simpson" userId="975f5492-d74c-431c-90fe-9bfc34b8124b" providerId="ADAL" clId="{C631E4E0-E487-4F33-80D1-20838A62FA73}" dt="2019-02-03T20:57:08.095" v="3012" actId="1037"/>
          <ac:spMkLst>
            <pc:docMk/>
            <pc:sldMk cId="636014570" sldId="314"/>
            <ac:spMk id="11" creationId="{7F83CB82-DE5B-47A3-A858-2B82B3648191}"/>
          </ac:spMkLst>
        </pc:spChg>
        <pc:spChg chg="mod">
          <ac:chgData name="Eleanor Simpson" userId="975f5492-d74c-431c-90fe-9bfc34b8124b" providerId="ADAL" clId="{C631E4E0-E487-4F33-80D1-20838A62FA73}" dt="2019-02-03T20:56:42.232" v="2987" actId="403"/>
          <ac:spMkLst>
            <pc:docMk/>
            <pc:sldMk cId="636014570" sldId="314"/>
            <ac:spMk id="15" creationId="{17B32F4F-D252-4697-9105-71126EEFFE2B}"/>
          </ac:spMkLst>
        </pc:spChg>
        <pc:spChg chg="mod">
          <ac:chgData name="Eleanor Simpson" userId="975f5492-d74c-431c-90fe-9bfc34b8124b" providerId="ADAL" clId="{C631E4E0-E487-4F33-80D1-20838A62FA73}" dt="2019-02-03T20:56:50.303" v="2991" actId="403"/>
          <ac:spMkLst>
            <pc:docMk/>
            <pc:sldMk cId="636014570" sldId="314"/>
            <ac:spMk id="16" creationId="{893B4153-4760-4FDF-8BBF-C821065524AF}"/>
          </ac:spMkLst>
        </pc:spChg>
        <pc:spChg chg="mod">
          <ac:chgData name="Eleanor Simpson" userId="975f5492-d74c-431c-90fe-9bfc34b8124b" providerId="ADAL" clId="{C631E4E0-E487-4F33-80D1-20838A62FA73}" dt="2019-02-03T20:59:28.938" v="3164" actId="6549"/>
          <ac:spMkLst>
            <pc:docMk/>
            <pc:sldMk cId="636014570" sldId="314"/>
            <ac:spMk id="19" creationId="{5252A847-DE45-4FA3-A1F8-EEBEB845FF8E}"/>
          </ac:spMkLst>
        </pc:spChg>
        <pc:spChg chg="mod">
          <ac:chgData name="Eleanor Simpson" userId="975f5492-d74c-431c-90fe-9bfc34b8124b" providerId="ADAL" clId="{C631E4E0-E487-4F33-80D1-20838A62FA73}" dt="2019-02-03T20:57:51.229" v="3053" actId="403"/>
          <ac:spMkLst>
            <pc:docMk/>
            <pc:sldMk cId="636014570" sldId="314"/>
            <ac:spMk id="21" creationId="{E9BA62DC-1B71-4CA6-956D-CE10FB618A9A}"/>
          </ac:spMkLst>
        </pc:spChg>
        <pc:spChg chg="mod">
          <ac:chgData name="Eleanor Simpson" userId="975f5492-d74c-431c-90fe-9bfc34b8124b" providerId="ADAL" clId="{C631E4E0-E487-4F33-80D1-20838A62FA73}" dt="2019-02-03T20:57:44.962" v="3049" actId="403"/>
          <ac:spMkLst>
            <pc:docMk/>
            <pc:sldMk cId="636014570" sldId="314"/>
            <ac:spMk id="22" creationId="{EF8910BD-3B19-4886-ABDF-35435FCA2F0E}"/>
          </ac:spMkLst>
        </pc:spChg>
        <pc:grpChg chg="add mod">
          <ac:chgData name="Eleanor Simpson" userId="975f5492-d74c-431c-90fe-9bfc34b8124b" providerId="ADAL" clId="{C631E4E0-E487-4F33-80D1-20838A62FA73}" dt="2019-02-03T20:58:48.201" v="3158" actId="1038"/>
          <ac:grpSpMkLst>
            <pc:docMk/>
            <pc:sldMk cId="636014570" sldId="314"/>
            <ac:grpSpMk id="2" creationId="{64FC621F-4298-455F-A128-9E3D44AAD44C}"/>
          </ac:grpSpMkLst>
        </pc:grpChg>
        <pc:grpChg chg="add mod">
          <ac:chgData name="Eleanor Simpson" userId="975f5492-d74c-431c-90fe-9bfc34b8124b" providerId="ADAL" clId="{C631E4E0-E487-4F33-80D1-20838A62FA73}" dt="2019-02-03T20:57:37.967" v="3045" actId="1038"/>
          <ac:grpSpMkLst>
            <pc:docMk/>
            <pc:sldMk cId="636014570" sldId="314"/>
            <ac:grpSpMk id="10" creationId="{811D384D-279B-4732-948A-957406D1FC58}"/>
          </ac:grpSpMkLst>
        </pc:grpChg>
        <pc:grpChg chg="add mod">
          <ac:chgData name="Eleanor Simpson" userId="975f5492-d74c-431c-90fe-9bfc34b8124b" providerId="ADAL" clId="{C631E4E0-E487-4F33-80D1-20838A62FA73}" dt="2019-02-03T20:58:42.359" v="3147" actId="164"/>
          <ac:grpSpMkLst>
            <pc:docMk/>
            <pc:sldMk cId="636014570" sldId="314"/>
            <ac:grpSpMk id="17" creationId="{A07A1EF7-658B-4E40-81C5-5E4114929A47}"/>
          </ac:grpSpMkLst>
        </pc:grpChg>
        <pc:graphicFrameChg chg="add mod modGraphic">
          <ac:chgData name="Eleanor Simpson" userId="975f5492-d74c-431c-90fe-9bfc34b8124b" providerId="ADAL" clId="{C631E4E0-E487-4F33-80D1-20838A62FA73}" dt="2019-02-03T20:57:37.967" v="3045" actId="1038"/>
          <ac:graphicFrameMkLst>
            <pc:docMk/>
            <pc:sldMk cId="636014570" sldId="314"/>
            <ac:graphicFrameMk id="6" creationId="{D414338C-FB90-4E69-8123-C6D2B9A59F91}"/>
          </ac:graphicFrameMkLst>
        </pc:graphicFrameChg>
      </pc:sldChg>
      <pc:sldChg chg="addSp modSp">
        <pc:chgData name="Eleanor Simpson" userId="975f5492-d74c-431c-90fe-9bfc34b8124b" providerId="ADAL" clId="{C631E4E0-E487-4F33-80D1-20838A62FA73}" dt="2019-02-03T20:52:18.123" v="2456" actId="403"/>
        <pc:sldMkLst>
          <pc:docMk/>
          <pc:sldMk cId="1071900124" sldId="355"/>
        </pc:sldMkLst>
        <pc:spChg chg="mod">
          <ac:chgData name="Eleanor Simpson" userId="975f5492-d74c-431c-90fe-9bfc34b8124b" providerId="ADAL" clId="{C631E4E0-E487-4F33-80D1-20838A62FA73}" dt="2019-02-03T20:52:03.050" v="2454" actId="403"/>
          <ac:spMkLst>
            <pc:docMk/>
            <pc:sldMk cId="1071900124" sldId="355"/>
            <ac:spMk id="10" creationId="{281118F3-C51A-4151-839F-87E83EF36EF6}"/>
          </ac:spMkLst>
        </pc:spChg>
        <pc:spChg chg="mod">
          <ac:chgData name="Eleanor Simpson" userId="975f5492-d74c-431c-90fe-9bfc34b8124b" providerId="ADAL" clId="{C631E4E0-E487-4F33-80D1-20838A62FA73}" dt="2019-02-03T20:52:03.050" v="2454" actId="403"/>
          <ac:spMkLst>
            <pc:docMk/>
            <pc:sldMk cId="1071900124" sldId="355"/>
            <ac:spMk id="11" creationId="{CB711E4F-F33A-4207-9269-E201D12E81C2}"/>
          </ac:spMkLst>
        </pc:spChg>
        <pc:spChg chg="mod">
          <ac:chgData name="Eleanor Simpson" userId="975f5492-d74c-431c-90fe-9bfc34b8124b" providerId="ADAL" clId="{C631E4E0-E487-4F33-80D1-20838A62FA73}" dt="2019-02-03T20:52:03.050" v="2454" actId="403"/>
          <ac:spMkLst>
            <pc:docMk/>
            <pc:sldMk cId="1071900124" sldId="355"/>
            <ac:spMk id="12" creationId="{925321D1-3EB8-4035-9754-E2CCFCA6EF19}"/>
          </ac:spMkLst>
        </pc:spChg>
        <pc:spChg chg="mod">
          <ac:chgData name="Eleanor Simpson" userId="975f5492-d74c-431c-90fe-9bfc34b8124b" providerId="ADAL" clId="{C631E4E0-E487-4F33-80D1-20838A62FA73}" dt="2019-02-03T20:52:03.050" v="2454" actId="403"/>
          <ac:spMkLst>
            <pc:docMk/>
            <pc:sldMk cId="1071900124" sldId="355"/>
            <ac:spMk id="13" creationId="{7B85BAD2-829F-454B-A0B8-D7E6C23D1823}"/>
          </ac:spMkLst>
        </pc:spChg>
        <pc:spChg chg="mod">
          <ac:chgData name="Eleanor Simpson" userId="975f5492-d74c-431c-90fe-9bfc34b8124b" providerId="ADAL" clId="{C631E4E0-E487-4F33-80D1-20838A62FA73}" dt="2019-02-03T20:50:26.351" v="2257"/>
          <ac:spMkLst>
            <pc:docMk/>
            <pc:sldMk cId="1071900124" sldId="355"/>
            <ac:spMk id="19" creationId="{5252A847-DE45-4FA3-A1F8-EEBEB845FF8E}"/>
          </ac:spMkLst>
        </pc:spChg>
        <pc:grpChg chg="add mod">
          <ac:chgData name="Eleanor Simpson" userId="975f5492-d74c-431c-90fe-9bfc34b8124b" providerId="ADAL" clId="{C631E4E0-E487-4F33-80D1-20838A62FA73}" dt="2019-02-03T20:51:20.136" v="2399" actId="1036"/>
          <ac:grpSpMkLst>
            <pc:docMk/>
            <pc:sldMk cId="1071900124" sldId="355"/>
            <ac:grpSpMk id="9" creationId="{825F958C-0A80-401B-B1E1-C4D11B33DF52}"/>
          </ac:grpSpMkLst>
        </pc:grpChg>
        <pc:graphicFrameChg chg="add mod modGraphic">
          <ac:chgData name="Eleanor Simpson" userId="975f5492-d74c-431c-90fe-9bfc34b8124b" providerId="ADAL" clId="{C631E4E0-E487-4F33-80D1-20838A62FA73}" dt="2019-02-03T20:52:18.123" v="2456" actId="403"/>
          <ac:graphicFrameMkLst>
            <pc:docMk/>
            <pc:sldMk cId="1071900124" sldId="355"/>
            <ac:graphicFrameMk id="6" creationId="{0FF8ABAE-02E7-40C2-84AF-A45E16105485}"/>
          </ac:graphicFrameMkLst>
        </pc:graphicFrameChg>
      </pc:sldChg>
      <pc:sldChg chg="addSp delSp modSp">
        <pc:chgData name="Eleanor Simpson" userId="975f5492-d74c-431c-90fe-9bfc34b8124b" providerId="ADAL" clId="{C631E4E0-E487-4F33-80D1-20838A62FA73}" dt="2019-02-03T21:12:01.692" v="4098" actId="6549"/>
        <pc:sldMkLst>
          <pc:docMk/>
          <pc:sldMk cId="36917022" sldId="360"/>
        </pc:sldMkLst>
        <pc:spChg chg="add del mod">
          <ac:chgData name="Eleanor Simpson" userId="975f5492-d74c-431c-90fe-9bfc34b8124b" providerId="ADAL" clId="{C631E4E0-E487-4F33-80D1-20838A62FA73}" dt="2019-02-03T20:23:34.198" v="369" actId="478"/>
          <ac:spMkLst>
            <pc:docMk/>
            <pc:sldMk cId="36917022" sldId="360"/>
            <ac:spMk id="9" creationId="{AD7C4ED0-12E2-4C5F-9A94-2E7FB42B8B27}"/>
          </ac:spMkLst>
        </pc:spChg>
        <pc:spChg chg="add mod">
          <ac:chgData name="Eleanor Simpson" userId="975f5492-d74c-431c-90fe-9bfc34b8124b" providerId="ADAL" clId="{C631E4E0-E487-4F33-80D1-20838A62FA73}" dt="2019-02-03T20:30:24.872" v="666" actId="164"/>
          <ac:spMkLst>
            <pc:docMk/>
            <pc:sldMk cId="36917022" sldId="360"/>
            <ac:spMk id="12" creationId="{6CAFF7A8-E690-41DB-BF5B-B1AE2FA8837D}"/>
          </ac:spMkLst>
        </pc:spChg>
        <pc:spChg chg="mod">
          <ac:chgData name="Eleanor Simpson" userId="975f5492-d74c-431c-90fe-9bfc34b8124b" providerId="ADAL" clId="{C631E4E0-E487-4F33-80D1-20838A62FA73}" dt="2019-02-03T21:12:01.692" v="4098" actId="6549"/>
          <ac:spMkLst>
            <pc:docMk/>
            <pc:sldMk cId="36917022" sldId="360"/>
            <ac:spMk id="19" creationId="{5252A847-DE45-4FA3-A1F8-EEBEB845FF8E}"/>
          </ac:spMkLst>
        </pc:spChg>
        <pc:grpChg chg="add mod">
          <ac:chgData name="Eleanor Simpson" userId="975f5492-d74c-431c-90fe-9bfc34b8124b" providerId="ADAL" clId="{C631E4E0-E487-4F33-80D1-20838A62FA73}" dt="2019-02-03T21:11:20.376" v="4080" actId="1037"/>
          <ac:grpSpMkLst>
            <pc:docMk/>
            <pc:sldMk cId="36917022" sldId="360"/>
            <ac:grpSpMk id="2" creationId="{3FDB5465-B7B3-49D9-A4BB-AEE17153F243}"/>
          </ac:grpSpMkLst>
        </pc:grpChg>
        <pc:picChg chg="add mod">
          <ac:chgData name="Eleanor Simpson" userId="975f5492-d74c-431c-90fe-9bfc34b8124b" providerId="ADAL" clId="{C631E4E0-E487-4F33-80D1-20838A62FA73}" dt="2019-02-03T20:30:24.872" v="666" actId="164"/>
          <ac:picMkLst>
            <pc:docMk/>
            <pc:sldMk cId="36917022" sldId="360"/>
            <ac:picMk id="6" creationId="{3F00E7B0-F16B-4BAF-9248-C48DCEF313F1}"/>
          </ac:picMkLst>
        </pc:picChg>
        <pc:cxnChg chg="add mod">
          <ac:chgData name="Eleanor Simpson" userId="975f5492-d74c-431c-90fe-9bfc34b8124b" providerId="ADAL" clId="{C631E4E0-E487-4F33-80D1-20838A62FA73}" dt="2019-02-03T20:30:24.872" v="666" actId="164"/>
          <ac:cxnSpMkLst>
            <pc:docMk/>
            <pc:sldMk cId="36917022" sldId="360"/>
            <ac:cxnSpMk id="10" creationId="{366E0920-7486-4CDE-822F-64993256FC10}"/>
          </ac:cxnSpMkLst>
        </pc:cxnChg>
        <pc:cxnChg chg="add mod">
          <ac:chgData name="Eleanor Simpson" userId="975f5492-d74c-431c-90fe-9bfc34b8124b" providerId="ADAL" clId="{C631E4E0-E487-4F33-80D1-20838A62FA73}" dt="2019-02-03T20:30:24.872" v="666" actId="164"/>
          <ac:cxnSpMkLst>
            <pc:docMk/>
            <pc:sldMk cId="36917022" sldId="360"/>
            <ac:cxnSpMk id="11" creationId="{3AE2E251-B481-47EE-ADE9-DCDFF5305605}"/>
          </ac:cxnSpMkLst>
        </pc:cxnChg>
      </pc:sldChg>
      <pc:sldChg chg="addSp delSp modSp">
        <pc:chgData name="Eleanor Simpson" userId="975f5492-d74c-431c-90fe-9bfc34b8124b" providerId="ADAL" clId="{C631E4E0-E487-4F33-80D1-20838A62FA73}" dt="2019-02-03T21:09:36.617" v="3952" actId="164"/>
        <pc:sldMkLst>
          <pc:docMk/>
          <pc:sldMk cId="1669721746" sldId="365"/>
        </pc:sldMkLst>
        <pc:spChg chg="add del mod">
          <ac:chgData name="Eleanor Simpson" userId="975f5492-d74c-431c-90fe-9bfc34b8124b" providerId="ADAL" clId="{C631E4E0-E487-4F33-80D1-20838A62FA73}" dt="2019-02-03T20:20:49.678" v="190" actId="478"/>
          <ac:spMkLst>
            <pc:docMk/>
            <pc:sldMk cId="1669721746" sldId="365"/>
            <ac:spMk id="2" creationId="{03AB2807-8E7D-4CE9-BDCB-7894627906BB}"/>
          </ac:spMkLst>
        </pc:spChg>
        <pc:spChg chg="add mod">
          <ac:chgData name="Eleanor Simpson" userId="975f5492-d74c-431c-90fe-9bfc34b8124b" providerId="ADAL" clId="{C631E4E0-E487-4F33-80D1-20838A62FA73}" dt="2019-02-03T21:09:36.617" v="3952" actId="164"/>
          <ac:spMkLst>
            <pc:docMk/>
            <pc:sldMk cId="1669721746" sldId="365"/>
            <ac:spMk id="3" creationId="{2F59DE4F-1039-450D-98D6-6249AEAF42EB}"/>
          </ac:spMkLst>
        </pc:spChg>
        <pc:spChg chg="mod">
          <ac:chgData name="Eleanor Simpson" userId="975f5492-d74c-431c-90fe-9bfc34b8124b" providerId="ADAL" clId="{C631E4E0-E487-4F33-80D1-20838A62FA73}" dt="2019-02-03T20:19:59.877" v="179" actId="122"/>
          <ac:spMkLst>
            <pc:docMk/>
            <pc:sldMk cId="1669721746" sldId="365"/>
            <ac:spMk id="19" creationId="{5252A847-DE45-4FA3-A1F8-EEBEB845FF8E}"/>
          </ac:spMkLst>
        </pc:spChg>
        <pc:grpChg chg="add mod">
          <ac:chgData name="Eleanor Simpson" userId="975f5492-d74c-431c-90fe-9bfc34b8124b" providerId="ADAL" clId="{C631E4E0-E487-4F33-80D1-20838A62FA73}" dt="2019-02-03T21:09:36.617" v="3952" actId="164"/>
          <ac:grpSpMkLst>
            <pc:docMk/>
            <pc:sldMk cId="1669721746" sldId="365"/>
            <ac:grpSpMk id="4" creationId="{73ADA8CE-C2CD-486F-A0D3-89C6BD2AE575}"/>
          </ac:grpSpMkLst>
        </pc:grpChg>
        <pc:picChg chg="add del mod ord">
          <ac:chgData name="Eleanor Simpson" userId="975f5492-d74c-431c-90fe-9bfc34b8124b" providerId="ADAL" clId="{C631E4E0-E487-4F33-80D1-20838A62FA73}" dt="2019-02-03T21:09:36.617" v="3952" actId="164"/>
          <ac:picMkLst>
            <pc:docMk/>
            <pc:sldMk cId="1669721746" sldId="365"/>
            <ac:picMk id="6" creationId="{19F92E39-7EF4-4E28-8AEF-8152C95A24B2}"/>
          </ac:picMkLst>
        </pc:picChg>
        <pc:picChg chg="add del">
          <ac:chgData name="Eleanor Simpson" userId="975f5492-d74c-431c-90fe-9bfc34b8124b" providerId="ADAL" clId="{C631E4E0-E487-4F33-80D1-20838A62FA73}" dt="2019-02-03T20:21:01.314" v="193"/>
          <ac:picMkLst>
            <pc:docMk/>
            <pc:sldMk cId="1669721746" sldId="365"/>
            <ac:picMk id="9" creationId="{422167CF-B084-44F1-A1B9-D77A2F9D448D}"/>
          </ac:picMkLst>
        </pc:picChg>
      </pc:sldChg>
      <pc:sldChg chg="modSp">
        <pc:chgData name="Eleanor Simpson" userId="975f5492-d74c-431c-90fe-9bfc34b8124b" providerId="ADAL" clId="{C631E4E0-E487-4F33-80D1-20838A62FA73}" dt="2019-02-03T20:19:33.377" v="175" actId="207"/>
        <pc:sldMkLst>
          <pc:docMk/>
          <pc:sldMk cId="332354265" sldId="366"/>
        </pc:sldMkLst>
        <pc:spChg chg="mod">
          <ac:chgData name="Eleanor Simpson" userId="975f5492-d74c-431c-90fe-9bfc34b8124b" providerId="ADAL" clId="{C631E4E0-E487-4F33-80D1-20838A62FA73}" dt="2019-02-03T20:19:33.377" v="175" actId="207"/>
          <ac:spMkLst>
            <pc:docMk/>
            <pc:sldMk cId="332354265" sldId="366"/>
            <ac:spMk id="19" creationId="{5252A847-DE45-4FA3-A1F8-EEBEB845FF8E}"/>
          </ac:spMkLst>
        </pc:spChg>
      </pc:sldChg>
      <pc:sldChg chg="addSp modSp add">
        <pc:chgData name="Eleanor Simpson" userId="975f5492-d74c-431c-90fe-9bfc34b8124b" providerId="ADAL" clId="{C631E4E0-E487-4F33-80D1-20838A62FA73}" dt="2019-02-03T21:10:15.890" v="3955"/>
        <pc:sldMkLst>
          <pc:docMk/>
          <pc:sldMk cId="1152943127" sldId="367"/>
        </pc:sldMkLst>
        <pc:spChg chg="mod">
          <ac:chgData name="Eleanor Simpson" userId="975f5492-d74c-431c-90fe-9bfc34b8124b" providerId="ADAL" clId="{C631E4E0-E487-4F33-80D1-20838A62FA73}" dt="2019-02-03T20:22:39.067" v="338" actId="207"/>
          <ac:spMkLst>
            <pc:docMk/>
            <pc:sldMk cId="1152943127" sldId="367"/>
            <ac:spMk id="19" creationId="{5252A847-DE45-4FA3-A1F8-EEBEB845FF8E}"/>
          </ac:spMkLst>
        </pc:spChg>
        <pc:grpChg chg="add">
          <ac:chgData name="Eleanor Simpson" userId="975f5492-d74c-431c-90fe-9bfc34b8124b" providerId="ADAL" clId="{C631E4E0-E487-4F33-80D1-20838A62FA73}" dt="2019-02-03T21:10:15.890" v="3955"/>
          <ac:grpSpMkLst>
            <pc:docMk/>
            <pc:sldMk cId="1152943127" sldId="367"/>
            <ac:grpSpMk id="9" creationId="{BDC5D446-9C9A-40C1-96AF-C71322DD8E25}"/>
          </ac:grpSpMkLst>
        </pc:grpChg>
        <pc:picChg chg="mod ord">
          <ac:chgData name="Eleanor Simpson" userId="975f5492-d74c-431c-90fe-9bfc34b8124b" providerId="ADAL" clId="{C631E4E0-E487-4F33-80D1-20838A62FA73}" dt="2019-02-03T21:10:13.096" v="3954" actId="166"/>
          <ac:picMkLst>
            <pc:docMk/>
            <pc:sldMk cId="1152943127" sldId="367"/>
            <ac:picMk id="6" creationId="{19F92E39-7EF4-4E28-8AEF-8152C95A24B2}"/>
          </ac:picMkLst>
        </pc:picChg>
      </pc:sldChg>
      <pc:sldChg chg="addSp modSp add del">
        <pc:chgData name="Eleanor Simpson" userId="975f5492-d74c-431c-90fe-9bfc34b8124b" providerId="ADAL" clId="{C631E4E0-E487-4F33-80D1-20838A62FA73}" dt="2019-02-03T21:11:54.961" v="4096" actId="2696"/>
        <pc:sldMkLst>
          <pc:docMk/>
          <pc:sldMk cId="2794075054" sldId="368"/>
        </pc:sldMkLst>
        <pc:spChg chg="mod">
          <ac:chgData name="Eleanor Simpson" userId="975f5492-d74c-431c-90fe-9bfc34b8124b" providerId="ADAL" clId="{C631E4E0-E487-4F33-80D1-20838A62FA73}" dt="2019-02-03T20:30:31.277" v="667" actId="164"/>
          <ac:spMkLst>
            <pc:docMk/>
            <pc:sldMk cId="2794075054" sldId="368"/>
            <ac:spMk id="12" creationId="{6CAFF7A8-E690-41DB-BF5B-B1AE2FA8837D}"/>
          </ac:spMkLst>
        </pc:spChg>
        <pc:grpChg chg="add mod">
          <ac:chgData name="Eleanor Simpson" userId="975f5492-d74c-431c-90fe-9bfc34b8124b" providerId="ADAL" clId="{C631E4E0-E487-4F33-80D1-20838A62FA73}" dt="2019-02-03T20:30:31.277" v="667" actId="164"/>
          <ac:grpSpMkLst>
            <pc:docMk/>
            <pc:sldMk cId="2794075054" sldId="368"/>
            <ac:grpSpMk id="2" creationId="{33D41B77-272D-45FE-AC6F-6F65FA97F96B}"/>
          </ac:grpSpMkLst>
        </pc:grpChg>
        <pc:picChg chg="mod">
          <ac:chgData name="Eleanor Simpson" userId="975f5492-d74c-431c-90fe-9bfc34b8124b" providerId="ADAL" clId="{C631E4E0-E487-4F33-80D1-20838A62FA73}" dt="2019-02-03T20:30:31.277" v="667" actId="164"/>
          <ac:picMkLst>
            <pc:docMk/>
            <pc:sldMk cId="2794075054" sldId="368"/>
            <ac:picMk id="6" creationId="{3F00E7B0-F16B-4BAF-9248-C48DCEF313F1}"/>
          </ac:picMkLst>
        </pc:picChg>
        <pc:cxnChg chg="mod">
          <ac:chgData name="Eleanor Simpson" userId="975f5492-d74c-431c-90fe-9bfc34b8124b" providerId="ADAL" clId="{C631E4E0-E487-4F33-80D1-20838A62FA73}" dt="2019-02-03T20:30:31.277" v="667" actId="164"/>
          <ac:cxnSpMkLst>
            <pc:docMk/>
            <pc:sldMk cId="2794075054" sldId="368"/>
            <ac:cxnSpMk id="10" creationId="{366E0920-7486-4CDE-822F-64993256FC10}"/>
          </ac:cxnSpMkLst>
        </pc:cxnChg>
        <pc:cxnChg chg="mod">
          <ac:chgData name="Eleanor Simpson" userId="975f5492-d74c-431c-90fe-9bfc34b8124b" providerId="ADAL" clId="{C631E4E0-E487-4F33-80D1-20838A62FA73}" dt="2019-02-03T20:30:31.277" v="667" actId="164"/>
          <ac:cxnSpMkLst>
            <pc:docMk/>
            <pc:sldMk cId="2794075054" sldId="368"/>
            <ac:cxnSpMk id="11" creationId="{3AE2E251-B481-47EE-ADE9-DCDFF5305605}"/>
          </ac:cxnSpMkLst>
        </pc:cxnChg>
      </pc:sldChg>
      <pc:sldChg chg="addSp delSp modSp add">
        <pc:chgData name="Eleanor Simpson" userId="975f5492-d74c-431c-90fe-9bfc34b8124b" providerId="ADAL" clId="{C631E4E0-E487-4F33-80D1-20838A62FA73}" dt="2019-02-03T21:13:09.837" v="4154" actId="1036"/>
        <pc:sldMkLst>
          <pc:docMk/>
          <pc:sldMk cId="3478535089" sldId="369"/>
        </pc:sldMkLst>
        <pc:spChg chg="del">
          <ac:chgData name="Eleanor Simpson" userId="975f5492-d74c-431c-90fe-9bfc34b8124b" providerId="ADAL" clId="{C631E4E0-E487-4F33-80D1-20838A62FA73}" dt="2019-02-03T20:30:19.219" v="665" actId="478"/>
          <ac:spMkLst>
            <pc:docMk/>
            <pc:sldMk cId="3478535089" sldId="369"/>
            <ac:spMk id="12" creationId="{6CAFF7A8-E690-41DB-BF5B-B1AE2FA8837D}"/>
          </ac:spMkLst>
        </pc:spChg>
        <pc:spChg chg="add mod topLvl">
          <ac:chgData name="Eleanor Simpson" userId="975f5492-d74c-431c-90fe-9bfc34b8124b" providerId="ADAL" clId="{C631E4E0-E487-4F33-80D1-20838A62FA73}" dt="2019-02-03T21:12:31.175" v="4099" actId="165"/>
          <ac:spMkLst>
            <pc:docMk/>
            <pc:sldMk cId="3478535089" sldId="369"/>
            <ac:spMk id="13" creationId="{B0A4BF98-A6EC-41CE-811A-C4761E885784}"/>
          </ac:spMkLst>
        </pc:spChg>
        <pc:spChg chg="add mod topLvl">
          <ac:chgData name="Eleanor Simpson" userId="975f5492-d74c-431c-90fe-9bfc34b8124b" providerId="ADAL" clId="{C631E4E0-E487-4F33-80D1-20838A62FA73}" dt="2019-02-03T21:13:09.837" v="4154" actId="1036"/>
          <ac:spMkLst>
            <pc:docMk/>
            <pc:sldMk cId="3478535089" sldId="369"/>
            <ac:spMk id="14" creationId="{B382D02D-7683-4214-8B7B-1938DBB65F5C}"/>
          </ac:spMkLst>
        </pc:spChg>
        <pc:spChg chg="add mod topLvl">
          <ac:chgData name="Eleanor Simpson" userId="975f5492-d74c-431c-90fe-9bfc34b8124b" providerId="ADAL" clId="{C631E4E0-E487-4F33-80D1-20838A62FA73}" dt="2019-02-03T21:13:09.837" v="4154" actId="1036"/>
          <ac:spMkLst>
            <pc:docMk/>
            <pc:sldMk cId="3478535089" sldId="369"/>
            <ac:spMk id="15" creationId="{4C2D0DD5-0544-4A97-A407-F857FEBEED4E}"/>
          </ac:spMkLst>
        </pc:spChg>
        <pc:spChg chg="mod">
          <ac:chgData name="Eleanor Simpson" userId="975f5492-d74c-431c-90fe-9bfc34b8124b" providerId="ADAL" clId="{C631E4E0-E487-4F33-80D1-20838A62FA73}" dt="2019-02-03T20:31:19.282" v="681" actId="403"/>
          <ac:spMkLst>
            <pc:docMk/>
            <pc:sldMk cId="3478535089" sldId="369"/>
            <ac:spMk id="19" creationId="{5252A847-DE45-4FA3-A1F8-EEBEB845FF8E}"/>
          </ac:spMkLst>
        </pc:spChg>
        <pc:grpChg chg="add del mod">
          <ac:chgData name="Eleanor Simpson" userId="975f5492-d74c-431c-90fe-9bfc34b8124b" providerId="ADAL" clId="{C631E4E0-E487-4F33-80D1-20838A62FA73}" dt="2019-02-03T21:12:31.175" v="4099" actId="165"/>
          <ac:grpSpMkLst>
            <pc:docMk/>
            <pc:sldMk cId="3478535089" sldId="369"/>
            <ac:grpSpMk id="2" creationId="{C2BC487D-9C02-4677-967E-BB79F4383E07}"/>
          </ac:grpSpMkLst>
        </pc:grpChg>
        <pc:picChg chg="del">
          <ac:chgData name="Eleanor Simpson" userId="975f5492-d74c-431c-90fe-9bfc34b8124b" providerId="ADAL" clId="{C631E4E0-E487-4F33-80D1-20838A62FA73}" dt="2019-02-03T20:30:19.219" v="665" actId="478"/>
          <ac:picMkLst>
            <pc:docMk/>
            <pc:sldMk cId="3478535089" sldId="369"/>
            <ac:picMk id="6" creationId="{3F00E7B0-F16B-4BAF-9248-C48DCEF313F1}"/>
          </ac:picMkLst>
        </pc:picChg>
        <pc:cxnChg chg="del">
          <ac:chgData name="Eleanor Simpson" userId="975f5492-d74c-431c-90fe-9bfc34b8124b" providerId="ADAL" clId="{C631E4E0-E487-4F33-80D1-20838A62FA73}" dt="2019-02-03T20:30:19.219" v="665" actId="478"/>
          <ac:cxnSpMkLst>
            <pc:docMk/>
            <pc:sldMk cId="3478535089" sldId="369"/>
            <ac:cxnSpMk id="10" creationId="{366E0920-7486-4CDE-822F-64993256FC10}"/>
          </ac:cxnSpMkLst>
        </pc:cxnChg>
        <pc:cxnChg chg="del">
          <ac:chgData name="Eleanor Simpson" userId="975f5492-d74c-431c-90fe-9bfc34b8124b" providerId="ADAL" clId="{C631E4E0-E487-4F33-80D1-20838A62FA73}" dt="2019-02-03T20:30:19.219" v="665" actId="478"/>
          <ac:cxnSpMkLst>
            <pc:docMk/>
            <pc:sldMk cId="3478535089" sldId="369"/>
            <ac:cxnSpMk id="11" creationId="{3AE2E251-B481-47EE-ADE9-DCDFF5305605}"/>
          </ac:cxnSpMkLst>
        </pc:cxnChg>
      </pc:sldChg>
      <pc:sldChg chg="addSp modSp add del">
        <pc:chgData name="Eleanor Simpson" userId="975f5492-d74c-431c-90fe-9bfc34b8124b" providerId="ADAL" clId="{C631E4E0-E487-4F33-80D1-20838A62FA73}" dt="2019-02-03T21:14:00.368" v="4167" actId="2696"/>
        <pc:sldMkLst>
          <pc:docMk/>
          <pc:sldMk cId="1483323836" sldId="370"/>
        </pc:sldMkLst>
        <pc:spChg chg="mod">
          <ac:chgData name="Eleanor Simpson" userId="975f5492-d74c-431c-90fe-9bfc34b8124b" providerId="ADAL" clId="{C631E4E0-E487-4F33-80D1-20838A62FA73}" dt="2019-02-03T21:13:29.583" v="4156"/>
          <ac:spMkLst>
            <pc:docMk/>
            <pc:sldMk cId="1483323836" sldId="370"/>
            <ac:spMk id="13" creationId="{B0A4BF98-A6EC-41CE-811A-C4761E885784}"/>
          </ac:spMkLst>
        </pc:spChg>
        <pc:spChg chg="mod">
          <ac:chgData name="Eleanor Simpson" userId="975f5492-d74c-431c-90fe-9bfc34b8124b" providerId="ADAL" clId="{C631E4E0-E487-4F33-80D1-20838A62FA73}" dt="2019-02-03T20:34:14.566" v="841" actId="164"/>
          <ac:spMkLst>
            <pc:docMk/>
            <pc:sldMk cId="1483323836" sldId="370"/>
            <ac:spMk id="14" creationId="{B382D02D-7683-4214-8B7B-1938DBB65F5C}"/>
          </ac:spMkLst>
        </pc:spChg>
        <pc:spChg chg="mod">
          <ac:chgData name="Eleanor Simpson" userId="975f5492-d74c-431c-90fe-9bfc34b8124b" providerId="ADAL" clId="{C631E4E0-E487-4F33-80D1-20838A62FA73}" dt="2019-02-03T20:34:14.566" v="841" actId="164"/>
          <ac:spMkLst>
            <pc:docMk/>
            <pc:sldMk cId="1483323836" sldId="370"/>
            <ac:spMk id="15" creationId="{4C2D0DD5-0544-4A97-A407-F857FEBEED4E}"/>
          </ac:spMkLst>
        </pc:spChg>
        <pc:grpChg chg="add mod">
          <ac:chgData name="Eleanor Simpson" userId="975f5492-d74c-431c-90fe-9bfc34b8124b" providerId="ADAL" clId="{C631E4E0-E487-4F33-80D1-20838A62FA73}" dt="2019-02-03T20:34:14.566" v="841" actId="164"/>
          <ac:grpSpMkLst>
            <pc:docMk/>
            <pc:sldMk cId="1483323836" sldId="370"/>
            <ac:grpSpMk id="2" creationId="{27818304-720E-4731-A4DB-48B5D64E0F46}"/>
          </ac:grpSpMkLst>
        </pc:grpChg>
      </pc:sldChg>
      <pc:sldChg chg="addSp delSp modSp add">
        <pc:chgData name="Eleanor Simpson" userId="975f5492-d74c-431c-90fe-9bfc34b8124b" providerId="ADAL" clId="{C631E4E0-E487-4F33-80D1-20838A62FA73}" dt="2019-02-03T20:40:09.076" v="1342" actId="164"/>
        <pc:sldMkLst>
          <pc:docMk/>
          <pc:sldMk cId="1889772503" sldId="371"/>
        </pc:sldMkLst>
        <pc:spChg chg="add mod">
          <ac:chgData name="Eleanor Simpson" userId="975f5492-d74c-431c-90fe-9bfc34b8124b" providerId="ADAL" clId="{C631E4E0-E487-4F33-80D1-20838A62FA73}" dt="2019-02-03T20:40:09.076" v="1342" actId="164"/>
          <ac:spMkLst>
            <pc:docMk/>
            <pc:sldMk cId="1889772503" sldId="371"/>
            <ac:spMk id="9" creationId="{1F3D6DCD-778C-4F6C-9DB2-947EFCBBA486}"/>
          </ac:spMkLst>
        </pc:spChg>
        <pc:spChg chg="add mod">
          <ac:chgData name="Eleanor Simpson" userId="975f5492-d74c-431c-90fe-9bfc34b8124b" providerId="ADAL" clId="{C631E4E0-E487-4F33-80D1-20838A62FA73}" dt="2019-02-03T20:40:09.076" v="1342" actId="164"/>
          <ac:spMkLst>
            <pc:docMk/>
            <pc:sldMk cId="1889772503" sldId="371"/>
            <ac:spMk id="10" creationId="{25F74172-631B-49C1-812F-588FE6CF2509}"/>
          </ac:spMkLst>
        </pc:spChg>
        <pc:spChg chg="add mod">
          <ac:chgData name="Eleanor Simpson" userId="975f5492-d74c-431c-90fe-9bfc34b8124b" providerId="ADAL" clId="{C631E4E0-E487-4F33-80D1-20838A62FA73}" dt="2019-02-03T20:40:09.076" v="1342" actId="164"/>
          <ac:spMkLst>
            <pc:docMk/>
            <pc:sldMk cId="1889772503" sldId="371"/>
            <ac:spMk id="11" creationId="{B7ADFAD7-C86D-491C-9FD7-1670CBB55F7E}"/>
          </ac:spMkLst>
        </pc:spChg>
        <pc:spChg chg="add mod">
          <ac:chgData name="Eleanor Simpson" userId="975f5492-d74c-431c-90fe-9bfc34b8124b" providerId="ADAL" clId="{C631E4E0-E487-4F33-80D1-20838A62FA73}" dt="2019-02-03T20:40:09.076" v="1342" actId="164"/>
          <ac:spMkLst>
            <pc:docMk/>
            <pc:sldMk cId="1889772503" sldId="371"/>
            <ac:spMk id="12" creationId="{B3897E91-C462-42C2-AB11-B76E1F938929}"/>
          </ac:spMkLst>
        </pc:spChg>
        <pc:spChg chg="del">
          <ac:chgData name="Eleanor Simpson" userId="975f5492-d74c-431c-90fe-9bfc34b8124b" providerId="ADAL" clId="{C631E4E0-E487-4F33-80D1-20838A62FA73}" dt="2019-02-03T20:34:04.984" v="839" actId="478"/>
          <ac:spMkLst>
            <pc:docMk/>
            <pc:sldMk cId="1889772503" sldId="371"/>
            <ac:spMk id="13" creationId="{B0A4BF98-A6EC-41CE-811A-C4761E885784}"/>
          </ac:spMkLst>
        </pc:spChg>
        <pc:spChg chg="del">
          <ac:chgData name="Eleanor Simpson" userId="975f5492-d74c-431c-90fe-9bfc34b8124b" providerId="ADAL" clId="{C631E4E0-E487-4F33-80D1-20838A62FA73}" dt="2019-02-03T20:34:04.984" v="839" actId="478"/>
          <ac:spMkLst>
            <pc:docMk/>
            <pc:sldMk cId="1889772503" sldId="371"/>
            <ac:spMk id="14" creationId="{B382D02D-7683-4214-8B7B-1938DBB65F5C}"/>
          </ac:spMkLst>
        </pc:spChg>
        <pc:spChg chg="del">
          <ac:chgData name="Eleanor Simpson" userId="975f5492-d74c-431c-90fe-9bfc34b8124b" providerId="ADAL" clId="{C631E4E0-E487-4F33-80D1-20838A62FA73}" dt="2019-02-03T20:34:04.984" v="839" actId="478"/>
          <ac:spMkLst>
            <pc:docMk/>
            <pc:sldMk cId="1889772503" sldId="371"/>
            <ac:spMk id="15" creationId="{4C2D0DD5-0544-4A97-A407-F857FEBEED4E}"/>
          </ac:spMkLst>
        </pc:spChg>
        <pc:spChg chg="mod">
          <ac:chgData name="Eleanor Simpson" userId="975f5492-d74c-431c-90fe-9bfc34b8124b" providerId="ADAL" clId="{C631E4E0-E487-4F33-80D1-20838A62FA73}" dt="2019-02-03T20:34:44.898" v="846" actId="122"/>
          <ac:spMkLst>
            <pc:docMk/>
            <pc:sldMk cId="1889772503" sldId="371"/>
            <ac:spMk id="19" creationId="{5252A847-DE45-4FA3-A1F8-EEBEB845FF8E}"/>
          </ac:spMkLst>
        </pc:spChg>
        <pc:grpChg chg="add mod">
          <ac:chgData name="Eleanor Simpson" userId="975f5492-d74c-431c-90fe-9bfc34b8124b" providerId="ADAL" clId="{C631E4E0-E487-4F33-80D1-20838A62FA73}" dt="2019-02-03T20:40:09.076" v="1342" actId="164"/>
          <ac:grpSpMkLst>
            <pc:docMk/>
            <pc:sldMk cId="1889772503" sldId="371"/>
            <ac:grpSpMk id="2" creationId="{E3C0F380-511F-4577-8654-084AB0566A24}"/>
          </ac:grpSpMkLst>
        </pc:grpChg>
        <pc:picChg chg="add mod">
          <ac:chgData name="Eleanor Simpson" userId="975f5492-d74c-431c-90fe-9bfc34b8124b" providerId="ADAL" clId="{C631E4E0-E487-4F33-80D1-20838A62FA73}" dt="2019-02-03T20:40:09.076" v="1342" actId="164"/>
          <ac:picMkLst>
            <pc:docMk/>
            <pc:sldMk cId="1889772503" sldId="371"/>
            <ac:picMk id="16" creationId="{22F4FC8E-727E-4340-B88C-742F98DAE6C0}"/>
          </ac:picMkLst>
        </pc:picChg>
        <pc:cxnChg chg="add mod">
          <ac:chgData name="Eleanor Simpson" userId="975f5492-d74c-431c-90fe-9bfc34b8124b" providerId="ADAL" clId="{C631E4E0-E487-4F33-80D1-20838A62FA73}" dt="2019-02-03T20:40:09.076" v="1342" actId="164"/>
          <ac:cxnSpMkLst>
            <pc:docMk/>
            <pc:sldMk cId="1889772503" sldId="371"/>
            <ac:cxnSpMk id="17" creationId="{75B02452-0C95-4052-9111-C73B7790BEB0}"/>
          </ac:cxnSpMkLst>
        </pc:cxnChg>
      </pc:sldChg>
      <pc:sldChg chg="addSp modSp add">
        <pc:chgData name="Eleanor Simpson" userId="975f5492-d74c-431c-90fe-9bfc34b8124b" providerId="ADAL" clId="{C631E4E0-E487-4F33-80D1-20838A62FA73}" dt="2019-02-03T20:40:03.457" v="1341" actId="164"/>
        <pc:sldMkLst>
          <pc:docMk/>
          <pc:sldMk cId="3331777045" sldId="372"/>
        </pc:sldMkLst>
        <pc:spChg chg="mod">
          <ac:chgData name="Eleanor Simpson" userId="975f5492-d74c-431c-90fe-9bfc34b8124b" providerId="ADAL" clId="{C631E4E0-E487-4F33-80D1-20838A62FA73}" dt="2019-02-03T20:40:03.457" v="1341" actId="164"/>
          <ac:spMkLst>
            <pc:docMk/>
            <pc:sldMk cId="3331777045" sldId="372"/>
            <ac:spMk id="9" creationId="{1F3D6DCD-778C-4F6C-9DB2-947EFCBBA486}"/>
          </ac:spMkLst>
        </pc:spChg>
        <pc:spChg chg="mod">
          <ac:chgData name="Eleanor Simpson" userId="975f5492-d74c-431c-90fe-9bfc34b8124b" providerId="ADAL" clId="{C631E4E0-E487-4F33-80D1-20838A62FA73}" dt="2019-02-03T20:40:03.457" v="1341" actId="164"/>
          <ac:spMkLst>
            <pc:docMk/>
            <pc:sldMk cId="3331777045" sldId="372"/>
            <ac:spMk id="10" creationId="{25F74172-631B-49C1-812F-588FE6CF2509}"/>
          </ac:spMkLst>
        </pc:spChg>
        <pc:spChg chg="mod">
          <ac:chgData name="Eleanor Simpson" userId="975f5492-d74c-431c-90fe-9bfc34b8124b" providerId="ADAL" clId="{C631E4E0-E487-4F33-80D1-20838A62FA73}" dt="2019-02-03T20:40:03.457" v="1341" actId="164"/>
          <ac:spMkLst>
            <pc:docMk/>
            <pc:sldMk cId="3331777045" sldId="372"/>
            <ac:spMk id="11" creationId="{B7ADFAD7-C86D-491C-9FD7-1670CBB55F7E}"/>
          </ac:spMkLst>
        </pc:spChg>
        <pc:spChg chg="mod">
          <ac:chgData name="Eleanor Simpson" userId="975f5492-d74c-431c-90fe-9bfc34b8124b" providerId="ADAL" clId="{C631E4E0-E487-4F33-80D1-20838A62FA73}" dt="2019-02-03T20:40:03.457" v="1341" actId="164"/>
          <ac:spMkLst>
            <pc:docMk/>
            <pc:sldMk cId="3331777045" sldId="372"/>
            <ac:spMk id="12" creationId="{B3897E91-C462-42C2-AB11-B76E1F938929}"/>
          </ac:spMkLst>
        </pc:spChg>
        <pc:grpChg chg="add mod">
          <ac:chgData name="Eleanor Simpson" userId="975f5492-d74c-431c-90fe-9bfc34b8124b" providerId="ADAL" clId="{C631E4E0-E487-4F33-80D1-20838A62FA73}" dt="2019-02-03T20:40:03.457" v="1341" actId="164"/>
          <ac:grpSpMkLst>
            <pc:docMk/>
            <pc:sldMk cId="3331777045" sldId="372"/>
            <ac:grpSpMk id="2" creationId="{8D7B5A24-AD59-4B6E-BCA9-3CC3536BE5F6}"/>
          </ac:grpSpMkLst>
        </pc:grpChg>
        <pc:picChg chg="mod">
          <ac:chgData name="Eleanor Simpson" userId="975f5492-d74c-431c-90fe-9bfc34b8124b" providerId="ADAL" clId="{C631E4E0-E487-4F33-80D1-20838A62FA73}" dt="2019-02-03T20:40:03.457" v="1341" actId="164"/>
          <ac:picMkLst>
            <pc:docMk/>
            <pc:sldMk cId="3331777045" sldId="372"/>
            <ac:picMk id="16" creationId="{22F4FC8E-727E-4340-B88C-742F98DAE6C0}"/>
          </ac:picMkLst>
        </pc:picChg>
        <pc:cxnChg chg="mod">
          <ac:chgData name="Eleanor Simpson" userId="975f5492-d74c-431c-90fe-9bfc34b8124b" providerId="ADAL" clId="{C631E4E0-E487-4F33-80D1-20838A62FA73}" dt="2019-02-03T20:40:03.457" v="1341" actId="164"/>
          <ac:cxnSpMkLst>
            <pc:docMk/>
            <pc:sldMk cId="3331777045" sldId="372"/>
            <ac:cxnSpMk id="17" creationId="{75B02452-0C95-4052-9111-C73B7790BEB0}"/>
          </ac:cxnSpMkLst>
        </pc:cxnChg>
      </pc:sldChg>
      <pc:sldChg chg="addSp delSp modSp add">
        <pc:chgData name="Eleanor Simpson" userId="975f5492-d74c-431c-90fe-9bfc34b8124b" providerId="ADAL" clId="{C631E4E0-E487-4F33-80D1-20838A62FA73}" dt="2019-02-03T20:50:05.444" v="2256" actId="478"/>
        <pc:sldMkLst>
          <pc:docMk/>
          <pc:sldMk cId="2052270375" sldId="373"/>
        </pc:sldMkLst>
        <pc:spChg chg="add mod ord">
          <ac:chgData name="Eleanor Simpson" userId="975f5492-d74c-431c-90fe-9bfc34b8124b" providerId="ADAL" clId="{C631E4E0-E487-4F33-80D1-20838A62FA73}" dt="2019-02-03T20:46:48.675" v="2160" actId="14100"/>
          <ac:spMkLst>
            <pc:docMk/>
            <pc:sldMk cId="2052270375" sldId="373"/>
            <ac:spMk id="2" creationId="{9A62B3C6-58AC-4D87-AC40-490821D0C749}"/>
          </ac:spMkLst>
        </pc:spChg>
        <pc:spChg chg="del">
          <ac:chgData name="Eleanor Simpson" userId="975f5492-d74c-431c-90fe-9bfc34b8124b" providerId="ADAL" clId="{C631E4E0-E487-4F33-80D1-20838A62FA73}" dt="2019-02-03T20:39:58.285" v="1340" actId="478"/>
          <ac:spMkLst>
            <pc:docMk/>
            <pc:sldMk cId="2052270375" sldId="373"/>
            <ac:spMk id="9" creationId="{1F3D6DCD-778C-4F6C-9DB2-947EFCBBA486}"/>
          </ac:spMkLst>
        </pc:spChg>
        <pc:spChg chg="del">
          <ac:chgData name="Eleanor Simpson" userId="975f5492-d74c-431c-90fe-9bfc34b8124b" providerId="ADAL" clId="{C631E4E0-E487-4F33-80D1-20838A62FA73}" dt="2019-02-03T20:39:58.285" v="1340" actId="478"/>
          <ac:spMkLst>
            <pc:docMk/>
            <pc:sldMk cId="2052270375" sldId="373"/>
            <ac:spMk id="10" creationId="{25F74172-631B-49C1-812F-588FE6CF2509}"/>
          </ac:spMkLst>
        </pc:spChg>
        <pc:spChg chg="del">
          <ac:chgData name="Eleanor Simpson" userId="975f5492-d74c-431c-90fe-9bfc34b8124b" providerId="ADAL" clId="{C631E4E0-E487-4F33-80D1-20838A62FA73}" dt="2019-02-03T20:39:58.285" v="1340" actId="478"/>
          <ac:spMkLst>
            <pc:docMk/>
            <pc:sldMk cId="2052270375" sldId="373"/>
            <ac:spMk id="11" creationId="{B7ADFAD7-C86D-491C-9FD7-1670CBB55F7E}"/>
          </ac:spMkLst>
        </pc:spChg>
        <pc:spChg chg="del">
          <ac:chgData name="Eleanor Simpson" userId="975f5492-d74c-431c-90fe-9bfc34b8124b" providerId="ADAL" clId="{C631E4E0-E487-4F33-80D1-20838A62FA73}" dt="2019-02-03T20:39:58.285" v="1340" actId="478"/>
          <ac:spMkLst>
            <pc:docMk/>
            <pc:sldMk cId="2052270375" sldId="373"/>
            <ac:spMk id="12" creationId="{B3897E91-C462-42C2-AB11-B76E1F938929}"/>
          </ac:spMkLst>
        </pc:spChg>
        <pc:spChg chg="mod">
          <ac:chgData name="Eleanor Simpson" userId="975f5492-d74c-431c-90fe-9bfc34b8124b" providerId="ADAL" clId="{C631E4E0-E487-4F33-80D1-20838A62FA73}" dt="2019-02-03T20:40:40.394" v="1345" actId="122"/>
          <ac:spMkLst>
            <pc:docMk/>
            <pc:sldMk cId="2052270375" sldId="373"/>
            <ac:spMk id="19" creationId="{5252A847-DE45-4FA3-A1F8-EEBEB845FF8E}"/>
          </ac:spMkLst>
        </pc:spChg>
        <pc:spChg chg="add mod">
          <ac:chgData name="Eleanor Simpson" userId="975f5492-d74c-431c-90fe-9bfc34b8124b" providerId="ADAL" clId="{C631E4E0-E487-4F33-80D1-20838A62FA73}" dt="2019-02-03T20:45:26.905" v="2073" actId="1038"/>
          <ac:spMkLst>
            <pc:docMk/>
            <pc:sldMk cId="2052270375" sldId="373"/>
            <ac:spMk id="21" creationId="{B6C67975-00E6-4DDB-A2B7-69C90141F122}"/>
          </ac:spMkLst>
        </pc:spChg>
        <pc:spChg chg="add mod">
          <ac:chgData name="Eleanor Simpson" userId="975f5492-d74c-431c-90fe-9bfc34b8124b" providerId="ADAL" clId="{C631E4E0-E487-4F33-80D1-20838A62FA73}" dt="2019-02-03T20:45:26.905" v="2073" actId="1038"/>
          <ac:spMkLst>
            <pc:docMk/>
            <pc:sldMk cId="2052270375" sldId="373"/>
            <ac:spMk id="22" creationId="{9F8C21D2-8FBF-40D6-B096-3FDFB2186E14}"/>
          </ac:spMkLst>
        </pc:spChg>
        <pc:spChg chg="add mod">
          <ac:chgData name="Eleanor Simpson" userId="975f5492-d74c-431c-90fe-9bfc34b8124b" providerId="ADAL" clId="{C631E4E0-E487-4F33-80D1-20838A62FA73}" dt="2019-02-03T20:45:26.905" v="2073" actId="1038"/>
          <ac:spMkLst>
            <pc:docMk/>
            <pc:sldMk cId="2052270375" sldId="373"/>
            <ac:spMk id="23" creationId="{2D9FBF98-004B-43AC-BD2D-311221EE22AE}"/>
          </ac:spMkLst>
        </pc:spChg>
        <pc:spChg chg="add mod">
          <ac:chgData name="Eleanor Simpson" userId="975f5492-d74c-431c-90fe-9bfc34b8124b" providerId="ADAL" clId="{C631E4E0-E487-4F33-80D1-20838A62FA73}" dt="2019-02-03T20:47:32.827" v="2237" actId="1037"/>
          <ac:spMkLst>
            <pc:docMk/>
            <pc:sldMk cId="2052270375" sldId="373"/>
            <ac:spMk id="24" creationId="{1882F22F-9494-473C-9766-FEDEDA8D34EA}"/>
          </ac:spMkLst>
        </pc:spChg>
        <pc:graphicFrameChg chg="add mod ord modGraphic">
          <ac:chgData name="Eleanor Simpson" userId="975f5492-d74c-431c-90fe-9bfc34b8124b" providerId="ADAL" clId="{C631E4E0-E487-4F33-80D1-20838A62FA73}" dt="2019-02-03T20:46:34.811" v="2116" actId="166"/>
          <ac:graphicFrameMkLst>
            <pc:docMk/>
            <pc:sldMk cId="2052270375" sldId="373"/>
            <ac:graphicFrameMk id="20" creationId="{DE2570E7-7C70-4155-BE4F-D66B0CC259DB}"/>
          </ac:graphicFrameMkLst>
        </pc:graphicFrameChg>
        <pc:picChg chg="add mod">
          <ac:chgData name="Eleanor Simpson" userId="975f5492-d74c-431c-90fe-9bfc34b8124b" providerId="ADAL" clId="{C631E4E0-E487-4F33-80D1-20838A62FA73}" dt="2019-02-03T20:47:24.867" v="2217" actId="1038"/>
          <ac:picMkLst>
            <pc:docMk/>
            <pc:sldMk cId="2052270375" sldId="373"/>
            <ac:picMk id="13" creationId="{E7B17AAE-7263-4BBF-933A-359521DCAEDA}"/>
          </ac:picMkLst>
        </pc:picChg>
        <pc:picChg chg="add mod">
          <ac:chgData name="Eleanor Simpson" userId="975f5492-d74c-431c-90fe-9bfc34b8124b" providerId="ADAL" clId="{C631E4E0-E487-4F33-80D1-20838A62FA73}" dt="2019-02-03T20:48:43.692" v="2242" actId="14100"/>
          <ac:picMkLst>
            <pc:docMk/>
            <pc:sldMk cId="2052270375" sldId="373"/>
            <ac:picMk id="14" creationId="{0A138907-8F2E-4A25-8FA3-B4F92FE1B3EF}"/>
          </ac:picMkLst>
        </pc:picChg>
        <pc:picChg chg="add mod">
          <ac:chgData name="Eleanor Simpson" userId="975f5492-d74c-431c-90fe-9bfc34b8124b" providerId="ADAL" clId="{C631E4E0-E487-4F33-80D1-20838A62FA73}" dt="2019-02-03T20:47:24.867" v="2217" actId="1038"/>
          <ac:picMkLst>
            <pc:docMk/>
            <pc:sldMk cId="2052270375" sldId="373"/>
            <ac:picMk id="15" creationId="{DE64590C-E593-4E9A-B9EF-76850B009E63}"/>
          </ac:picMkLst>
        </pc:picChg>
        <pc:picChg chg="del">
          <ac:chgData name="Eleanor Simpson" userId="975f5492-d74c-431c-90fe-9bfc34b8124b" providerId="ADAL" clId="{C631E4E0-E487-4F33-80D1-20838A62FA73}" dt="2019-02-03T20:39:58.285" v="1340" actId="478"/>
          <ac:picMkLst>
            <pc:docMk/>
            <pc:sldMk cId="2052270375" sldId="373"/>
            <ac:picMk id="16" creationId="{22F4FC8E-727E-4340-B88C-742F98DAE6C0}"/>
          </ac:picMkLst>
        </pc:picChg>
        <pc:cxnChg chg="add del mod">
          <ac:chgData name="Eleanor Simpson" userId="975f5492-d74c-431c-90fe-9bfc34b8124b" providerId="ADAL" clId="{C631E4E0-E487-4F33-80D1-20838A62FA73}" dt="2019-02-03T20:50:04.322" v="2255" actId="478"/>
          <ac:cxnSpMkLst>
            <pc:docMk/>
            <pc:sldMk cId="2052270375" sldId="373"/>
            <ac:cxnSpMk id="4" creationId="{EB43D7A6-389B-4A9E-AD57-3B0804634BA3}"/>
          </ac:cxnSpMkLst>
        </pc:cxnChg>
        <pc:cxnChg chg="del">
          <ac:chgData name="Eleanor Simpson" userId="975f5492-d74c-431c-90fe-9bfc34b8124b" providerId="ADAL" clId="{C631E4E0-E487-4F33-80D1-20838A62FA73}" dt="2019-02-03T20:39:58.285" v="1340" actId="478"/>
          <ac:cxnSpMkLst>
            <pc:docMk/>
            <pc:sldMk cId="2052270375" sldId="373"/>
            <ac:cxnSpMk id="17" creationId="{75B02452-0C95-4052-9111-C73B7790BEB0}"/>
          </ac:cxnSpMkLst>
        </pc:cxnChg>
        <pc:cxnChg chg="add del mod">
          <ac:chgData name="Eleanor Simpson" userId="975f5492-d74c-431c-90fe-9bfc34b8124b" providerId="ADAL" clId="{C631E4E0-E487-4F33-80D1-20838A62FA73}" dt="2019-02-03T20:50:03.222" v="2254" actId="478"/>
          <ac:cxnSpMkLst>
            <pc:docMk/>
            <pc:sldMk cId="2052270375" sldId="373"/>
            <ac:cxnSpMk id="26" creationId="{ACDA2869-C315-411D-92DB-259CFEED8ACB}"/>
          </ac:cxnSpMkLst>
        </pc:cxnChg>
        <pc:cxnChg chg="add del mod">
          <ac:chgData name="Eleanor Simpson" userId="975f5492-d74c-431c-90fe-9bfc34b8124b" providerId="ADAL" clId="{C631E4E0-E487-4F33-80D1-20838A62FA73}" dt="2019-02-03T20:50:05.444" v="2256" actId="478"/>
          <ac:cxnSpMkLst>
            <pc:docMk/>
            <pc:sldMk cId="2052270375" sldId="373"/>
            <ac:cxnSpMk id="30" creationId="{A87BA2CF-86A1-4955-93D2-0083CAF41BB2}"/>
          </ac:cxnSpMkLst>
        </pc:cxnChg>
      </pc:sldChg>
      <pc:sldChg chg="add">
        <pc:chgData name="Eleanor Simpson" userId="975f5492-d74c-431c-90fe-9bfc34b8124b" providerId="ADAL" clId="{C631E4E0-E487-4F33-80D1-20838A62FA73}" dt="2019-02-03T20:49:58.365" v="2253"/>
        <pc:sldMkLst>
          <pc:docMk/>
          <pc:sldMk cId="2951374408" sldId="374"/>
        </pc:sldMkLst>
      </pc:sldChg>
      <pc:sldChg chg="modSp add">
        <pc:chgData name="Eleanor Simpson" userId="975f5492-d74c-431c-90fe-9bfc34b8124b" providerId="ADAL" clId="{C631E4E0-E487-4F33-80D1-20838A62FA73}" dt="2019-02-03T20:53:06.802" v="2471" actId="403"/>
        <pc:sldMkLst>
          <pc:docMk/>
          <pc:sldMk cId="1757233235" sldId="375"/>
        </pc:sldMkLst>
        <pc:graphicFrameChg chg="modGraphic">
          <ac:chgData name="Eleanor Simpson" userId="975f5492-d74c-431c-90fe-9bfc34b8124b" providerId="ADAL" clId="{C631E4E0-E487-4F33-80D1-20838A62FA73}" dt="2019-02-03T20:53:06.802" v="2471" actId="403"/>
          <ac:graphicFrameMkLst>
            <pc:docMk/>
            <pc:sldMk cId="1757233235" sldId="375"/>
            <ac:graphicFrameMk id="6" creationId="{0FF8ABAE-02E7-40C2-84AF-A45E16105485}"/>
          </ac:graphicFrameMkLst>
        </pc:graphicFrameChg>
      </pc:sldChg>
      <pc:sldChg chg="modSp add">
        <pc:chgData name="Eleanor Simpson" userId="975f5492-d74c-431c-90fe-9bfc34b8124b" providerId="ADAL" clId="{C631E4E0-E487-4F33-80D1-20838A62FA73}" dt="2019-02-03T20:59:38.835" v="3166" actId="207"/>
        <pc:sldMkLst>
          <pc:docMk/>
          <pc:sldMk cId="993375001" sldId="376"/>
        </pc:sldMkLst>
        <pc:spChg chg="mod">
          <ac:chgData name="Eleanor Simpson" userId="975f5492-d74c-431c-90fe-9bfc34b8124b" providerId="ADAL" clId="{C631E4E0-E487-4F33-80D1-20838A62FA73}" dt="2019-02-03T20:59:38.835" v="3166" actId="207"/>
          <ac:spMkLst>
            <pc:docMk/>
            <pc:sldMk cId="993375001" sldId="376"/>
            <ac:spMk id="19" creationId="{5252A847-DE45-4FA3-A1F8-EEBEB845FF8E}"/>
          </ac:spMkLst>
        </pc:spChg>
      </pc:sldChg>
      <pc:sldChg chg="add">
        <pc:chgData name="Eleanor Simpson" userId="975f5492-d74c-431c-90fe-9bfc34b8124b" providerId="ADAL" clId="{C631E4E0-E487-4F33-80D1-20838A62FA73}" dt="2019-02-03T20:59:24.128" v="3163"/>
        <pc:sldMkLst>
          <pc:docMk/>
          <pc:sldMk cId="1796855550" sldId="377"/>
        </pc:sldMkLst>
      </pc:sldChg>
      <pc:sldChg chg="addSp delSp modSp add">
        <pc:chgData name="Eleanor Simpson" userId="975f5492-d74c-431c-90fe-9bfc34b8124b" providerId="ADAL" clId="{C631E4E0-E487-4F33-80D1-20838A62FA73}" dt="2019-02-03T21:07:53.344" v="3863" actId="6549"/>
        <pc:sldMkLst>
          <pc:docMk/>
          <pc:sldMk cId="2638172481" sldId="378"/>
        </pc:sldMkLst>
        <pc:spChg chg="add mod ord">
          <ac:chgData name="Eleanor Simpson" userId="975f5492-d74c-431c-90fe-9bfc34b8124b" providerId="ADAL" clId="{C631E4E0-E487-4F33-80D1-20838A62FA73}" dt="2019-02-03T21:07:09.060" v="3855" actId="1035"/>
          <ac:spMkLst>
            <pc:docMk/>
            <pc:sldMk cId="2638172481" sldId="378"/>
            <ac:spMk id="3" creationId="{A6C2FFB7-AA6F-4DC5-B90C-4ED7A29BBBA0}"/>
          </ac:spMkLst>
        </pc:spChg>
        <pc:spChg chg="mod">
          <ac:chgData name="Eleanor Simpson" userId="975f5492-d74c-431c-90fe-9bfc34b8124b" providerId="ADAL" clId="{C631E4E0-E487-4F33-80D1-20838A62FA73}" dt="2019-02-03T21:07:53.344" v="3863" actId="6549"/>
          <ac:spMkLst>
            <pc:docMk/>
            <pc:sldMk cId="2638172481" sldId="378"/>
            <ac:spMk id="19" creationId="{5252A847-DE45-4FA3-A1F8-EEBEB845FF8E}"/>
          </ac:spMkLst>
        </pc:spChg>
        <pc:spChg chg="mod">
          <ac:chgData name="Eleanor Simpson" userId="975f5492-d74c-431c-90fe-9bfc34b8124b" providerId="ADAL" clId="{C631E4E0-E487-4F33-80D1-20838A62FA73}" dt="2019-02-03T21:06:38.832" v="3806" actId="1582"/>
          <ac:spMkLst>
            <pc:docMk/>
            <pc:sldMk cId="2638172481" sldId="378"/>
            <ac:spMk id="29" creationId="{27911AE8-EFA8-4027-8F16-F74CE865B536}"/>
          </ac:spMkLst>
        </pc:spChg>
        <pc:grpChg chg="del">
          <ac:chgData name="Eleanor Simpson" userId="975f5492-d74c-431c-90fe-9bfc34b8124b" providerId="ADAL" clId="{C631E4E0-E487-4F33-80D1-20838A62FA73}" dt="2019-02-03T21:00:10.796" v="3171" actId="478"/>
          <ac:grpSpMkLst>
            <pc:docMk/>
            <pc:sldMk cId="2638172481" sldId="378"/>
            <ac:grpSpMk id="2" creationId="{64FC621F-4298-455F-A128-9E3D44AAD44C}"/>
          </ac:grpSpMkLst>
        </pc:grpChg>
        <pc:grpChg chg="del">
          <ac:chgData name="Eleanor Simpson" userId="975f5492-d74c-431c-90fe-9bfc34b8124b" providerId="ADAL" clId="{C631E4E0-E487-4F33-80D1-20838A62FA73}" dt="2019-02-03T21:00:10.796" v="3171" actId="478"/>
          <ac:grpSpMkLst>
            <pc:docMk/>
            <pc:sldMk cId="2638172481" sldId="378"/>
            <ac:grpSpMk id="10" creationId="{811D384D-279B-4732-948A-957406D1FC58}"/>
          </ac:grpSpMkLst>
        </pc:grpChg>
        <pc:grpChg chg="add mod">
          <ac:chgData name="Eleanor Simpson" userId="975f5492-d74c-431c-90fe-9bfc34b8124b" providerId="ADAL" clId="{C631E4E0-E487-4F33-80D1-20838A62FA73}" dt="2019-02-03T21:07:01.085" v="3839" actId="1036"/>
          <ac:grpSpMkLst>
            <pc:docMk/>
            <pc:sldMk cId="2638172481" sldId="378"/>
            <ac:grpSpMk id="27" creationId="{F7CCEF71-63C5-4554-A6D7-0DDCA6311373}"/>
          </ac:grpSpMkLst>
        </pc:grpChg>
        <pc:graphicFrameChg chg="del">
          <ac:chgData name="Eleanor Simpson" userId="975f5492-d74c-431c-90fe-9bfc34b8124b" providerId="ADAL" clId="{C631E4E0-E487-4F33-80D1-20838A62FA73}" dt="2019-02-03T21:00:10.796" v="3171" actId="478"/>
          <ac:graphicFrameMkLst>
            <pc:docMk/>
            <pc:sldMk cId="2638172481" sldId="378"/>
            <ac:graphicFrameMk id="6" creationId="{D414338C-FB90-4E69-8123-C6D2B9A59F91}"/>
          </ac:graphicFrameMkLst>
        </pc:graphicFrameChg>
        <pc:graphicFrameChg chg="add mod ord modGraphic">
          <ac:chgData name="Eleanor Simpson" userId="975f5492-d74c-431c-90fe-9bfc34b8124b" providerId="ADAL" clId="{C631E4E0-E487-4F33-80D1-20838A62FA73}" dt="2019-02-03T21:07:09.060" v="3855" actId="1035"/>
          <ac:graphicFrameMkLst>
            <pc:docMk/>
            <pc:sldMk cId="2638172481" sldId="378"/>
            <ac:graphicFrameMk id="25" creationId="{52EAEDCF-C9BC-40D2-BE3C-4B97EE5ABB13}"/>
          </ac:graphicFrameMkLst>
        </pc:graphicFrameChg>
        <pc:graphicFrameChg chg="add mod ord modGraphic">
          <ac:chgData name="Eleanor Simpson" userId="975f5492-d74c-431c-90fe-9bfc34b8124b" providerId="ADAL" clId="{C631E4E0-E487-4F33-80D1-20838A62FA73}" dt="2019-02-03T21:07:09.060" v="3855" actId="1035"/>
          <ac:graphicFrameMkLst>
            <pc:docMk/>
            <pc:sldMk cId="2638172481" sldId="378"/>
            <ac:graphicFrameMk id="26" creationId="{398D46EB-4D68-4CED-8FE2-1764A52D860A}"/>
          </ac:graphicFrameMkLst>
        </pc:graphicFrameChg>
        <pc:picChg chg="add mod ord">
          <ac:chgData name="Eleanor Simpson" userId="975f5492-d74c-431c-90fe-9bfc34b8124b" providerId="ADAL" clId="{C631E4E0-E487-4F33-80D1-20838A62FA73}" dt="2019-02-03T21:07:09.060" v="3855" actId="1035"/>
          <ac:picMkLst>
            <pc:docMk/>
            <pc:sldMk cId="2638172481" sldId="378"/>
            <ac:picMk id="30" creationId="{B7507F21-78BE-4897-ABD4-A60FD7BC7B87}"/>
          </ac:picMkLst>
        </pc:picChg>
      </pc:sldChg>
      <pc:sldChg chg="modSp add">
        <pc:chgData name="Eleanor Simpson" userId="975f5492-d74c-431c-90fe-9bfc34b8124b" providerId="ADAL" clId="{C631E4E0-E487-4F33-80D1-20838A62FA73}" dt="2019-02-03T21:08:02.313" v="3865" actId="207"/>
        <pc:sldMkLst>
          <pc:docMk/>
          <pc:sldMk cId="987554416" sldId="379"/>
        </pc:sldMkLst>
        <pc:spChg chg="mod">
          <ac:chgData name="Eleanor Simpson" userId="975f5492-d74c-431c-90fe-9bfc34b8124b" providerId="ADAL" clId="{C631E4E0-E487-4F33-80D1-20838A62FA73}" dt="2019-02-03T21:08:02.313" v="3865" actId="207"/>
          <ac:spMkLst>
            <pc:docMk/>
            <pc:sldMk cId="987554416" sldId="379"/>
            <ac:spMk id="19" creationId="{5252A847-DE45-4FA3-A1F8-EEBEB845FF8E}"/>
          </ac:spMkLst>
        </pc:spChg>
      </pc:sldChg>
      <pc:sldChg chg="modSp add del">
        <pc:chgData name="Eleanor Simpson" userId="975f5492-d74c-431c-90fe-9bfc34b8124b" providerId="ADAL" clId="{C631E4E0-E487-4F33-80D1-20838A62FA73}" dt="2019-02-03T21:07:33.536" v="3859" actId="2696"/>
        <pc:sldMkLst>
          <pc:docMk/>
          <pc:sldMk cId="2594657859" sldId="379"/>
        </pc:sldMkLst>
        <pc:grpChg chg="mod">
          <ac:chgData name="Eleanor Simpson" userId="975f5492-d74c-431c-90fe-9bfc34b8124b" providerId="ADAL" clId="{C631E4E0-E487-4F33-80D1-20838A62FA73}" dt="2019-02-03T21:04:27.970" v="3549" actId="1035"/>
          <ac:grpSpMkLst>
            <pc:docMk/>
            <pc:sldMk cId="2594657859" sldId="379"/>
            <ac:grpSpMk id="27" creationId="{F7CCEF71-63C5-4554-A6D7-0DDCA6311373}"/>
          </ac:grpSpMkLst>
        </pc:grpChg>
      </pc:sldChg>
      <pc:sldChg chg="modSp add del">
        <pc:chgData name="Eleanor Simpson" userId="975f5492-d74c-431c-90fe-9bfc34b8124b" providerId="ADAL" clId="{C631E4E0-E487-4F33-80D1-20838A62FA73}" dt="2019-02-03T21:07:36.256" v="3860" actId="2696"/>
        <pc:sldMkLst>
          <pc:docMk/>
          <pc:sldMk cId="156816075" sldId="380"/>
        </pc:sldMkLst>
        <pc:spChg chg="mod">
          <ac:chgData name="Eleanor Simpson" userId="975f5492-d74c-431c-90fe-9bfc34b8124b" providerId="ADAL" clId="{C631E4E0-E487-4F33-80D1-20838A62FA73}" dt="2019-02-03T21:04:19.295" v="3539" actId="207"/>
          <ac:spMkLst>
            <pc:docMk/>
            <pc:sldMk cId="156816075" sldId="380"/>
            <ac:spMk id="19" creationId="{5252A847-DE45-4FA3-A1F8-EEBEB845FF8E}"/>
          </ac:spMkLst>
        </pc:spChg>
        <pc:grpChg chg="mod">
          <ac:chgData name="Eleanor Simpson" userId="975f5492-d74c-431c-90fe-9bfc34b8124b" providerId="ADAL" clId="{C631E4E0-E487-4F33-80D1-20838A62FA73}" dt="2019-02-03T21:04:10.750" v="3537" actId="1035"/>
          <ac:grpSpMkLst>
            <pc:docMk/>
            <pc:sldMk cId="156816075" sldId="380"/>
            <ac:grpSpMk id="27" creationId="{F7CCEF71-63C5-4554-A6D7-0DDCA6311373}"/>
          </ac:grpSpMkLst>
        </pc:grpChg>
      </pc:sldChg>
      <pc:sldChg chg="add">
        <pc:chgData name="Eleanor Simpson" userId="975f5492-d74c-431c-90fe-9bfc34b8124b" providerId="ADAL" clId="{C631E4E0-E487-4F33-80D1-20838A62FA73}" dt="2019-02-03T21:07:46.489" v="3862"/>
        <pc:sldMkLst>
          <pc:docMk/>
          <pc:sldMk cId="4090833648" sldId="380"/>
        </pc:sldMkLst>
      </pc:sldChg>
      <pc:sldChg chg="add">
        <pc:chgData name="Eleanor Simpson" userId="975f5492-d74c-431c-90fe-9bfc34b8124b" providerId="ADAL" clId="{C631E4E0-E487-4F33-80D1-20838A62FA73}" dt="2019-02-03T21:11:57.656" v="4097"/>
        <pc:sldMkLst>
          <pc:docMk/>
          <pc:sldMk cId="3973792791" sldId="381"/>
        </pc:sldMkLst>
      </pc:sldChg>
      <pc:sldChg chg="modSp add">
        <pc:chgData name="Eleanor Simpson" userId="975f5492-d74c-431c-90fe-9bfc34b8124b" providerId="ADAL" clId="{C631E4E0-E487-4F33-80D1-20838A62FA73}" dt="2019-02-03T21:13:53.733" v="4166" actId="403"/>
        <pc:sldMkLst>
          <pc:docMk/>
          <pc:sldMk cId="1971534553" sldId="382"/>
        </pc:sldMkLst>
        <pc:spChg chg="mod">
          <ac:chgData name="Eleanor Simpson" userId="975f5492-d74c-431c-90fe-9bfc34b8124b" providerId="ADAL" clId="{C631E4E0-E487-4F33-80D1-20838A62FA73}" dt="2019-02-03T21:13:53.733" v="4166" actId="403"/>
          <ac:spMkLst>
            <pc:docMk/>
            <pc:sldMk cId="1971534553" sldId="382"/>
            <ac:spMk id="13" creationId="{B0A4BF98-A6EC-41CE-811A-C4761E885784}"/>
          </ac:spMkLst>
        </pc:sp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addSp delSp modSp">
        <pc:chgData name="Theresa Hodgson" userId="213b339f-9e68-4d61-b6e1-9aa385d3ff46" providerId="ADAL" clId="{CEDF6EAB-48B3-4E8B-B988-15571ECC3495}" dt="2018-11-12T09:50:00.859" v="1583" actId="478"/>
        <pc:sldMkLst>
          <pc:docMk/>
          <pc:sldMk cId="36917022" sldId="360"/>
        </pc:sldMkLst>
        <pc:spChg chg="add del mod">
          <ac:chgData name="Theresa Hodgson" userId="213b339f-9e68-4d61-b6e1-9aa385d3ff46" providerId="ADAL" clId="{CEDF6EAB-48B3-4E8B-B988-15571ECC3495}" dt="2018-11-09T12:26:19.824" v="552" actId="478"/>
          <ac:spMkLst>
            <pc:docMk/>
            <pc:sldMk cId="36917022" sldId="360"/>
            <ac:spMk id="2" creationId="{D368A0D9-8637-48BC-870E-888547FCAE5D}"/>
          </ac:spMkLst>
        </pc:spChg>
        <pc:spChg chg="mod">
          <ac:chgData name="Theresa Hodgson" userId="213b339f-9e68-4d61-b6e1-9aa385d3ff46" providerId="ADAL" clId="{CEDF6EAB-48B3-4E8B-B988-15571ECC3495}" dt="2018-11-09T10:46:37.244" v="75" actId="313"/>
          <ac:spMkLst>
            <pc:docMk/>
            <pc:sldMk cId="36917022" sldId="360"/>
            <ac:spMk id="7" creationId="{B632E459-9B27-4467-B89C-78410207B713}"/>
          </ac:spMkLst>
        </pc:spChg>
        <pc:spChg chg="mod">
          <ac:chgData name="Theresa Hodgson" userId="213b339f-9e68-4d61-b6e1-9aa385d3ff46" providerId="ADAL" clId="{CEDF6EAB-48B3-4E8B-B988-15571ECC3495}" dt="2018-11-12T09:49:56.995" v="1582" actId="6549"/>
          <ac:spMkLst>
            <pc:docMk/>
            <pc:sldMk cId="36917022" sldId="360"/>
            <ac:spMk id="19" creationId="{5252A847-DE45-4FA3-A1F8-EEBEB845FF8E}"/>
          </ac:spMkLst>
        </pc:spChg>
        <pc:graphicFrameChg chg="add del mod modGraphic">
          <ac:chgData name="Theresa Hodgson" userId="213b339f-9e68-4d61-b6e1-9aa385d3ff46" providerId="ADAL" clId="{CEDF6EAB-48B3-4E8B-B988-15571ECC3495}" dt="2018-11-09T12:21:28.410" v="507" actId="478"/>
          <ac:graphicFrameMkLst>
            <pc:docMk/>
            <pc:sldMk cId="36917022" sldId="360"/>
            <ac:graphicFrameMk id="9" creationId="{E67ED280-B8ED-4E03-A5A5-F3D7CC7D3D7F}"/>
          </ac:graphicFrameMkLst>
        </pc:graphicFrameChg>
        <pc:graphicFrameChg chg="add del mod modGraphic">
          <ac:chgData name="Theresa Hodgson" userId="213b339f-9e68-4d61-b6e1-9aa385d3ff46" providerId="ADAL" clId="{CEDF6EAB-48B3-4E8B-B988-15571ECC3495}" dt="2018-11-09T14:34:28.923" v="848" actId="478"/>
          <ac:graphicFrameMkLst>
            <pc:docMk/>
            <pc:sldMk cId="36917022" sldId="360"/>
            <ac:graphicFrameMk id="10" creationId="{705F366F-F49B-4CE5-B745-DCE0A33E6C15}"/>
          </ac:graphicFrameMkLst>
        </pc:graphicFrameChg>
        <pc:graphicFrameChg chg="add del mod modGraphic">
          <ac:chgData name="Theresa Hodgson" userId="213b339f-9e68-4d61-b6e1-9aa385d3ff46" providerId="ADAL" clId="{CEDF6EAB-48B3-4E8B-B988-15571ECC3495}" dt="2018-11-12T09:50:00.859" v="1583" actId="478"/>
          <ac:graphicFrameMkLst>
            <pc:docMk/>
            <pc:sldMk cId="36917022" sldId="360"/>
            <ac:graphicFrameMk id="11" creationId="{D5242800-5D10-4C2B-994E-5F7DFF3809A7}"/>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6:46.416" v="27" actId="115"/>
        <pc:sldMkLst>
          <pc:docMk/>
          <pc:sldMk cId="1071900124" sldId="355"/>
        </pc:sldMkLst>
        <pc:spChg chg="mod">
          <ac:chgData name="Ashleigh Sobol" userId="8430f2a2-602f-4dde-a79b-412efd9dd8bf" providerId="ADAL" clId="{4E762FB4-02C7-4155-A12A-4ED79F828FBE}" dt="2018-11-23T10:59:56.704" v="4"/>
          <ac:spMkLst>
            <pc:docMk/>
            <pc:sldMk cId="1071900124" sldId="355"/>
            <ac:spMk id="7" creationId="{F2267ACB-233E-41BC-B01B-8F3DC45483E4}"/>
          </ac:spMkLst>
        </pc:spChg>
        <pc:spChg chg="mod">
          <ac:chgData name="Ashleigh Sobol" userId="8430f2a2-602f-4dde-a79b-412efd9dd8bf" providerId="ADAL" clId="{4E762FB4-02C7-4155-A12A-4ED79F828FBE}" dt="2018-11-23T11:06:46.416" v="27" actId="115"/>
          <ac:spMkLst>
            <pc:docMk/>
            <pc:sldMk cId="1071900124" sldId="355"/>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pc:chgData name="Ashleigh Sobol" userId="8430f2a2-602f-4dde-a79b-412efd9dd8bf" providerId="ADAL" clId="{4E762FB4-02C7-4155-A12A-4ED79F828FBE}" dt="2018-11-23T11:07:08.687" v="35" actId="207"/>
        <pc:sldMkLst>
          <pc:docMk/>
          <pc:sldMk cId="1669721746" sldId="365"/>
        </pc:sldMkLst>
        <pc:spChg chg="mod">
          <ac:chgData name="Ashleigh Sobol" userId="8430f2a2-602f-4dde-a79b-412efd9dd8bf" providerId="ADAL" clId="{4E762FB4-02C7-4155-A12A-4ED79F828FBE}" dt="2018-11-23T10:59:56.704" v="4"/>
          <ac:spMkLst>
            <pc:docMk/>
            <pc:sldMk cId="1669721746" sldId="365"/>
            <ac:spMk id="7" creationId="{9C98043F-F327-469C-AFFD-8AE7F5773C62}"/>
          </ac:spMkLst>
        </pc:spChg>
        <pc:spChg chg="mod">
          <ac:chgData name="Ashleigh Sobol" userId="8430f2a2-602f-4dde-a79b-412efd9dd8bf" providerId="ADAL" clId="{4E762FB4-02C7-4155-A12A-4ED79F828FBE}" dt="2018-11-23T11:07:08.687" v="35" actId="207"/>
          <ac:spMkLst>
            <pc:docMk/>
            <pc:sldMk cId="1669721746" sldId="365"/>
            <ac:spMk id="19" creationId="{5252A847-DE45-4FA3-A1F8-EEBEB845FF8E}"/>
          </ac:spMkLst>
        </pc:spChg>
      </pc:sldChg>
      <pc:sldChg chg="modSp add ord">
        <pc:chgData name="Ashleigh Sobol" userId="8430f2a2-602f-4dde-a79b-412efd9dd8bf" providerId="ADAL" clId="{4E762FB4-02C7-4155-A12A-4ED79F828FBE}" dt="2018-11-23T10:59:56.704" v="4"/>
        <pc:sldMkLst>
          <pc:docMk/>
          <pc:sldMk cId="332354265" sldId="366"/>
        </pc:sldMkLst>
        <pc:spChg chg="mod">
          <ac:chgData name="Ashleigh Sobol" userId="8430f2a2-602f-4dde-a79b-412efd9dd8bf" providerId="ADAL" clId="{4E762FB4-02C7-4155-A12A-4ED79F828FBE}" dt="2018-11-23T10:59:56.704" v="4"/>
          <ac:spMkLst>
            <pc:docMk/>
            <pc:sldMk cId="332354265" sldId="366"/>
            <ac:spMk id="7" creationId="{9C98043F-F327-469C-AFFD-8AE7F5773C62}"/>
          </ac:spMkLst>
        </pc:spChg>
      </pc:sldChg>
    </pc:docChg>
  </pc:docChgLst>
  <pc:docChgLst>
    <pc:chgData name="Ashleigh Sobol" userId="8430f2a2-602f-4dde-a79b-412efd9dd8bf" providerId="ADAL" clId="{314E36DF-02F4-4957-B175-8AD4C9F6E04E}"/>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measure-length-m-year-2-length-and-height-resource-pack/" TargetMode="External"/><Relationship Id="rId5" Type="http://schemas.openxmlformats.org/officeDocument/2006/relationships/hyperlink" Target="https://classroomsecrets.co.uk/category/maths/year-2/spring-block-5-length-and-height/" TargetMode="External"/><Relationship Id="rId4" Type="http://schemas.openxmlformats.org/officeDocument/2006/relationships/hyperlink" Target="https://classroomsecrets.co.uk/content-domain-filter/?fwp_contentdomain=2m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5 – Length and Height – Measure Length (m)</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a:t>
            </a:r>
            <a:r>
              <a:rPr lang="en-US" sz="1200" b="1" dirty="0">
                <a:solidFill>
                  <a:schemeClr val="tx1"/>
                </a:solidFill>
                <a:latin typeface="Century Gothic" panose="020B0502020202020204" pitchFamily="34" charset="0"/>
              </a:rPr>
              <a:t>(2M2)</a:t>
            </a:r>
            <a:r>
              <a:rPr lang="en-US" sz="1200" b="1" dirty="0">
                <a:latin typeface="Century Gothic" panose="020B0502020202020204" pitchFamily="34" charset="0"/>
              </a:rPr>
              <a:t> </a:t>
            </a:r>
            <a:r>
              <a:rPr lang="en-US" sz="1200" b="1" dirty="0">
                <a:latin typeface="Century Gothic" panose="020B0502020202020204" pitchFamily="34" charset="0"/>
                <a:hlinkClick r:id="rId4"/>
              </a:rPr>
              <a:t>Choose and use appropriate standard units to estimate and measure length/height in any direction (m/cm); mass (kg/g); temperature (°C); capacity (</a:t>
            </a:r>
            <a:r>
              <a:rPr lang="en-US" sz="1200" b="1" dirty="0" err="1">
                <a:latin typeface="Century Gothic" panose="020B0502020202020204" pitchFamily="34" charset="0"/>
                <a:hlinkClick r:id="rId4"/>
              </a:rPr>
              <a:t>litres</a:t>
            </a:r>
            <a:r>
              <a:rPr lang="en-US" sz="1200" b="1" dirty="0">
                <a:latin typeface="Century Gothic" panose="020B0502020202020204" pitchFamily="34" charset="0"/>
                <a:hlinkClick r:id="rId4"/>
              </a:rPr>
              <a:t>/ml) to the nearest appropriate unit using rulers, scales, thermometers and measuring vessels</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Length and Height</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C007F6CD-03F4-42DE-A9FD-EE64C2FF518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A59412F2-D359-47E5-BA05-AC08202109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Circle the measurement that is the best estimate for the height of a tiger.</a:t>
            </a:r>
          </a:p>
        </p:txBody>
      </p:sp>
      <p:sp>
        <p:nvSpPr>
          <p:cNvPr id="20" name="Rounded Rectangle 48">
            <a:extLst>
              <a:ext uri="{FF2B5EF4-FFF2-40B4-BE49-F238E27FC236}">
                <a16:creationId xmlns:a16="http://schemas.microsoft.com/office/drawing/2014/main" id="{CBDBEAE6-0B83-431E-BB1F-317211C6298C}"/>
              </a:ext>
            </a:extLst>
          </p:cNvPr>
          <p:cNvSpPr/>
          <p:nvPr/>
        </p:nvSpPr>
        <p:spPr>
          <a:xfrm>
            <a:off x="5615141" y="2199689"/>
            <a:ext cx="1551228" cy="807102"/>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400" b="1" dirty="0">
                <a:latin typeface="Century Gothic" panose="020B0502020202020204" pitchFamily="34" charset="0"/>
              </a:rPr>
              <a:t>39cm</a:t>
            </a:r>
          </a:p>
        </p:txBody>
      </p:sp>
      <p:sp>
        <p:nvSpPr>
          <p:cNvPr id="21" name="Rounded Rectangle 49">
            <a:extLst>
              <a:ext uri="{FF2B5EF4-FFF2-40B4-BE49-F238E27FC236}">
                <a16:creationId xmlns:a16="http://schemas.microsoft.com/office/drawing/2014/main" id="{DD84716B-2154-44CC-9D80-B06B56CFC76C}"/>
              </a:ext>
            </a:extLst>
          </p:cNvPr>
          <p:cNvSpPr/>
          <p:nvPr/>
        </p:nvSpPr>
        <p:spPr>
          <a:xfrm>
            <a:off x="5615141" y="3294000"/>
            <a:ext cx="1551228" cy="807102"/>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400" b="1" dirty="0">
                <a:latin typeface="Century Gothic" panose="020B0502020202020204" pitchFamily="34" charset="0"/>
              </a:rPr>
              <a:t>5m 14cm</a:t>
            </a:r>
          </a:p>
        </p:txBody>
      </p:sp>
      <p:sp>
        <p:nvSpPr>
          <p:cNvPr id="22" name="Rounded Rectangle 50">
            <a:extLst>
              <a:ext uri="{FF2B5EF4-FFF2-40B4-BE49-F238E27FC236}">
                <a16:creationId xmlns:a16="http://schemas.microsoft.com/office/drawing/2014/main" id="{44F7A701-6D83-4A14-9119-CFE3A316158F}"/>
              </a:ext>
            </a:extLst>
          </p:cNvPr>
          <p:cNvSpPr/>
          <p:nvPr/>
        </p:nvSpPr>
        <p:spPr>
          <a:xfrm>
            <a:off x="5615141" y="4388310"/>
            <a:ext cx="1551228" cy="807102"/>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400" b="1" dirty="0">
                <a:solidFill>
                  <a:srgbClr val="FF0000"/>
                </a:solidFill>
                <a:latin typeface="Century Gothic" panose="020B0502020202020204" pitchFamily="34" charset="0"/>
              </a:rPr>
              <a:t>1m 21cm</a:t>
            </a:r>
          </a:p>
        </p:txBody>
      </p:sp>
      <p:cxnSp>
        <p:nvCxnSpPr>
          <p:cNvPr id="23" name="Straight Arrow Connector 22">
            <a:extLst>
              <a:ext uri="{FF2B5EF4-FFF2-40B4-BE49-F238E27FC236}">
                <a16:creationId xmlns:a16="http://schemas.microsoft.com/office/drawing/2014/main" id="{B872D9D0-1F1E-4211-ABC2-092E4731259B}"/>
              </a:ext>
            </a:extLst>
          </p:cNvPr>
          <p:cNvCxnSpPr/>
          <p:nvPr/>
        </p:nvCxnSpPr>
        <p:spPr>
          <a:xfrm>
            <a:off x="4874915" y="2406092"/>
            <a:ext cx="0" cy="2654529"/>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462AC630-8657-4AF9-9AC7-13117FA9C095}"/>
              </a:ext>
            </a:extLst>
          </p:cNvPr>
          <p:cNvSpPr txBox="1"/>
          <p:nvPr/>
        </p:nvSpPr>
        <p:spPr>
          <a:xfrm>
            <a:off x="2779853" y="5050752"/>
            <a:ext cx="1204857" cy="297927"/>
          </a:xfrm>
          <a:prstGeom prst="rect">
            <a:avLst/>
          </a:prstGeom>
          <a:noFill/>
        </p:spPr>
        <p:txBody>
          <a:bodyPr wrap="square" rtlCol="0">
            <a:spAutoFit/>
          </a:bodyPr>
          <a:lstStyle/>
          <a:p>
            <a:pPr algn="ctr"/>
            <a:r>
              <a:rPr lang="en-GB" sz="1000" b="1" i="1" dirty="0">
                <a:solidFill>
                  <a:schemeClr val="bg1">
                    <a:lumMod val="50000"/>
                  </a:schemeClr>
                </a:solidFill>
                <a:latin typeface="Century Gothic" panose="020B0502020202020204" pitchFamily="34" charset="0"/>
              </a:rPr>
              <a:t>not to scale</a:t>
            </a:r>
            <a:endParaRPr lang="en-GB" sz="1000" dirty="0"/>
          </a:p>
        </p:txBody>
      </p:sp>
    </p:spTree>
    <p:extLst>
      <p:ext uri="{BB962C8B-B14F-4D97-AF65-F5344CB8AC3E}">
        <p14:creationId xmlns:p14="http://schemas.microsoft.com/office/powerpoint/2010/main" val="181660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A204F8A3-164A-4718-B4E5-0CD231F39AF4}"/>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2758515A-09BC-4957-BDE4-F9FB17A7216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object to the estimated length.</a:t>
            </a:r>
          </a:p>
        </p:txBody>
      </p:sp>
      <p:sp>
        <p:nvSpPr>
          <p:cNvPr id="25" name="Rounded Rectangle 40">
            <a:extLst>
              <a:ext uri="{FF2B5EF4-FFF2-40B4-BE49-F238E27FC236}">
                <a16:creationId xmlns:a16="http://schemas.microsoft.com/office/drawing/2014/main" id="{6BD3C54B-0305-4291-A6DC-0676C968E991}"/>
              </a:ext>
            </a:extLst>
          </p:cNvPr>
          <p:cNvSpPr/>
          <p:nvPr/>
        </p:nvSpPr>
        <p:spPr>
          <a:xfrm>
            <a:off x="6196613" y="1771370"/>
            <a:ext cx="2064685" cy="807102"/>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11m</a:t>
            </a:r>
          </a:p>
        </p:txBody>
      </p:sp>
      <p:sp>
        <p:nvSpPr>
          <p:cNvPr id="26" name="Rounded Rectangle 41">
            <a:extLst>
              <a:ext uri="{FF2B5EF4-FFF2-40B4-BE49-F238E27FC236}">
                <a16:creationId xmlns:a16="http://schemas.microsoft.com/office/drawing/2014/main" id="{A3D7619C-1C98-493B-BCF0-E7A51ACC24DD}"/>
              </a:ext>
            </a:extLst>
          </p:cNvPr>
          <p:cNvSpPr/>
          <p:nvPr/>
        </p:nvSpPr>
        <p:spPr>
          <a:xfrm>
            <a:off x="6196613" y="3383109"/>
            <a:ext cx="2064685" cy="807102"/>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67cm</a:t>
            </a:r>
          </a:p>
        </p:txBody>
      </p:sp>
      <p:sp>
        <p:nvSpPr>
          <p:cNvPr id="27" name="Rounded Rectangle 42">
            <a:extLst>
              <a:ext uri="{FF2B5EF4-FFF2-40B4-BE49-F238E27FC236}">
                <a16:creationId xmlns:a16="http://schemas.microsoft.com/office/drawing/2014/main" id="{3715C66A-628D-47B4-BD7F-9C3322CC9EAE}"/>
              </a:ext>
            </a:extLst>
          </p:cNvPr>
          <p:cNvSpPr/>
          <p:nvPr/>
        </p:nvSpPr>
        <p:spPr>
          <a:xfrm>
            <a:off x="6196613" y="4974102"/>
            <a:ext cx="2064685" cy="807102"/>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2m 51cm</a:t>
            </a:r>
          </a:p>
        </p:txBody>
      </p:sp>
      <p:sp>
        <p:nvSpPr>
          <p:cNvPr id="28" name="Rectangle: Rounded Corners 27">
            <a:extLst>
              <a:ext uri="{FF2B5EF4-FFF2-40B4-BE49-F238E27FC236}">
                <a16:creationId xmlns:a16="http://schemas.microsoft.com/office/drawing/2014/main" id="{41C35CE3-D458-4842-A15A-773964340FBA}"/>
              </a:ext>
            </a:extLst>
          </p:cNvPr>
          <p:cNvSpPr/>
          <p:nvPr/>
        </p:nvSpPr>
        <p:spPr>
          <a:xfrm>
            <a:off x="527370" y="1617880"/>
            <a:ext cx="1951531" cy="4278511"/>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Table 28">
            <a:extLst>
              <a:ext uri="{FF2B5EF4-FFF2-40B4-BE49-F238E27FC236}">
                <a16:creationId xmlns:a16="http://schemas.microsoft.com/office/drawing/2014/main" id="{BE8CB7BC-F174-4487-9B21-5C1F176F554B}"/>
              </a:ext>
            </a:extLst>
          </p:cNvPr>
          <p:cNvGraphicFramePr>
            <a:graphicFrameLocks noGrp="1"/>
          </p:cNvGraphicFramePr>
          <p:nvPr>
            <p:extLst>
              <p:ext uri="{D42A27DB-BD31-4B8C-83A1-F6EECF244321}">
                <p14:modId xmlns:p14="http://schemas.microsoft.com/office/powerpoint/2010/main" val="2224067968"/>
              </p:ext>
            </p:extLst>
          </p:nvPr>
        </p:nvGraphicFramePr>
        <p:xfrm>
          <a:off x="635126" y="1888414"/>
          <a:ext cx="1774119" cy="3764870"/>
        </p:xfrm>
        <a:graphic>
          <a:graphicData uri="http://schemas.openxmlformats.org/drawingml/2006/table">
            <a:tbl>
              <a:tblPr firstRow="1" bandRow="1">
                <a:tableStyleId>{2D5ABB26-0587-4C30-8999-92F81FD0307C}</a:tableStyleId>
              </a:tblPr>
              <a:tblGrid>
                <a:gridCol w="1774119">
                  <a:extLst>
                    <a:ext uri="{9D8B030D-6E8A-4147-A177-3AD203B41FA5}">
                      <a16:colId xmlns:a16="http://schemas.microsoft.com/office/drawing/2014/main" val="1929447537"/>
                    </a:ext>
                  </a:extLst>
                </a:gridCol>
              </a:tblGrid>
              <a:tr h="948688">
                <a:tc>
                  <a:txBody>
                    <a:bodyPr/>
                    <a:lstStyle/>
                    <a:p>
                      <a:pPr algn="ctr"/>
                      <a:r>
                        <a:rPr lang="en-GB" sz="3100" b="1" dirty="0">
                          <a:latin typeface="Century Gothic" panose="020B0502020202020204" pitchFamily="34" charset="0"/>
                        </a:rPr>
                        <a:t>play house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6406261"/>
                  </a:ext>
                </a:extLst>
              </a:tr>
              <a:tr h="474344">
                <a:tc>
                  <a:txBody>
                    <a:bodyPr/>
                    <a:lstStyle/>
                    <a:p>
                      <a:pPr algn="ctr"/>
                      <a:endParaRPr lang="en-GB" sz="3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1873953"/>
                  </a:ext>
                </a:extLst>
              </a:tr>
              <a:tr h="933747">
                <a:tc>
                  <a:txBody>
                    <a:bodyPr/>
                    <a:lstStyle/>
                    <a:p>
                      <a:pPr algn="ctr"/>
                      <a:r>
                        <a:rPr lang="en-GB" sz="3100" b="1" dirty="0">
                          <a:latin typeface="Century Gothic" panose="020B0502020202020204" pitchFamily="34" charset="0"/>
                        </a:rPr>
                        <a:t>coach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5657255"/>
                  </a:ext>
                </a:extLst>
              </a:tr>
              <a:tr h="474344">
                <a:tc>
                  <a:txBody>
                    <a:bodyPr/>
                    <a:lstStyle/>
                    <a:p>
                      <a:pPr algn="ctr"/>
                      <a:endParaRPr lang="en-GB" sz="3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248741"/>
                  </a:ext>
                </a:extLst>
              </a:tr>
              <a:tr h="933747">
                <a:tc>
                  <a:txBody>
                    <a:bodyPr/>
                    <a:lstStyle/>
                    <a:p>
                      <a:pPr algn="ctr"/>
                      <a:r>
                        <a:rPr lang="en-GB" sz="3100" b="1" dirty="0">
                          <a:latin typeface="Century Gothic" panose="020B0502020202020204" pitchFamily="34" charset="0"/>
                        </a:rPr>
                        <a:t>suitcase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4580796"/>
                  </a:ext>
                </a:extLst>
              </a:tr>
            </a:tbl>
          </a:graphicData>
        </a:graphic>
      </p:graphicFrame>
      <p:sp>
        <p:nvSpPr>
          <p:cNvPr id="30" name="TextBox 29">
            <a:extLst>
              <a:ext uri="{FF2B5EF4-FFF2-40B4-BE49-F238E27FC236}">
                <a16:creationId xmlns:a16="http://schemas.microsoft.com/office/drawing/2014/main" id="{0F894BD0-4C22-41D9-A0B5-20E0EA1FBD9E}"/>
              </a:ext>
            </a:extLst>
          </p:cNvPr>
          <p:cNvSpPr txBox="1"/>
          <p:nvPr/>
        </p:nvSpPr>
        <p:spPr>
          <a:xfrm>
            <a:off x="3434179" y="5917912"/>
            <a:ext cx="1764032" cy="276999"/>
          </a:xfrm>
          <a:prstGeom prst="rect">
            <a:avLst/>
          </a:prstGeom>
          <a:noFill/>
        </p:spPr>
        <p:txBody>
          <a:bodyPr wrap="square" rtlCol="0">
            <a:spAutoFit/>
          </a:bodyPr>
          <a:lstStyle/>
          <a:p>
            <a:pPr algn="ctr"/>
            <a:r>
              <a:rPr lang="en-GB" sz="1200" b="1" i="1" dirty="0">
                <a:solidFill>
                  <a:schemeClr val="bg1">
                    <a:lumMod val="50000"/>
                  </a:schemeClr>
                </a:solidFill>
                <a:latin typeface="Century Gothic" panose="020B0502020202020204" pitchFamily="34" charset="0"/>
              </a:rPr>
              <a:t>not to scale</a:t>
            </a:r>
            <a:endParaRPr lang="en-GB" sz="1200" dirty="0"/>
          </a:p>
        </p:txBody>
      </p:sp>
    </p:spTree>
    <p:extLst>
      <p:ext uri="{BB962C8B-B14F-4D97-AF65-F5344CB8AC3E}">
        <p14:creationId xmlns:p14="http://schemas.microsoft.com/office/powerpoint/2010/main" val="75172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A204F8A3-164A-4718-B4E5-0CD231F39AF4}"/>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2758515A-09BC-4957-BDE4-F9FB17A7216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object to the estimated length.</a:t>
            </a:r>
          </a:p>
        </p:txBody>
      </p:sp>
      <p:sp>
        <p:nvSpPr>
          <p:cNvPr id="25" name="Rounded Rectangle 40">
            <a:extLst>
              <a:ext uri="{FF2B5EF4-FFF2-40B4-BE49-F238E27FC236}">
                <a16:creationId xmlns:a16="http://schemas.microsoft.com/office/drawing/2014/main" id="{6BD3C54B-0305-4291-A6DC-0676C968E991}"/>
              </a:ext>
            </a:extLst>
          </p:cNvPr>
          <p:cNvSpPr/>
          <p:nvPr/>
        </p:nvSpPr>
        <p:spPr>
          <a:xfrm>
            <a:off x="6196613" y="1771370"/>
            <a:ext cx="2064685" cy="807102"/>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11m</a:t>
            </a:r>
          </a:p>
        </p:txBody>
      </p:sp>
      <p:sp>
        <p:nvSpPr>
          <p:cNvPr id="26" name="Rounded Rectangle 41">
            <a:extLst>
              <a:ext uri="{FF2B5EF4-FFF2-40B4-BE49-F238E27FC236}">
                <a16:creationId xmlns:a16="http://schemas.microsoft.com/office/drawing/2014/main" id="{A3D7619C-1C98-493B-BCF0-E7A51ACC24DD}"/>
              </a:ext>
            </a:extLst>
          </p:cNvPr>
          <p:cNvSpPr/>
          <p:nvPr/>
        </p:nvSpPr>
        <p:spPr>
          <a:xfrm>
            <a:off x="6196613" y="3383109"/>
            <a:ext cx="2064685" cy="807102"/>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67cm</a:t>
            </a:r>
          </a:p>
        </p:txBody>
      </p:sp>
      <p:sp>
        <p:nvSpPr>
          <p:cNvPr id="27" name="Rounded Rectangle 42">
            <a:extLst>
              <a:ext uri="{FF2B5EF4-FFF2-40B4-BE49-F238E27FC236}">
                <a16:creationId xmlns:a16="http://schemas.microsoft.com/office/drawing/2014/main" id="{3715C66A-628D-47B4-BD7F-9C3322CC9EAE}"/>
              </a:ext>
            </a:extLst>
          </p:cNvPr>
          <p:cNvSpPr/>
          <p:nvPr/>
        </p:nvSpPr>
        <p:spPr>
          <a:xfrm>
            <a:off x="6196613" y="4974102"/>
            <a:ext cx="2064685" cy="807102"/>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2m 51cm</a:t>
            </a:r>
          </a:p>
        </p:txBody>
      </p:sp>
      <p:sp>
        <p:nvSpPr>
          <p:cNvPr id="28" name="Rectangle: Rounded Corners 27">
            <a:extLst>
              <a:ext uri="{FF2B5EF4-FFF2-40B4-BE49-F238E27FC236}">
                <a16:creationId xmlns:a16="http://schemas.microsoft.com/office/drawing/2014/main" id="{41C35CE3-D458-4842-A15A-773964340FBA}"/>
              </a:ext>
            </a:extLst>
          </p:cNvPr>
          <p:cNvSpPr/>
          <p:nvPr/>
        </p:nvSpPr>
        <p:spPr>
          <a:xfrm>
            <a:off x="527370" y="1617880"/>
            <a:ext cx="1951531" cy="4278511"/>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Table 28">
            <a:extLst>
              <a:ext uri="{FF2B5EF4-FFF2-40B4-BE49-F238E27FC236}">
                <a16:creationId xmlns:a16="http://schemas.microsoft.com/office/drawing/2014/main" id="{BE8CB7BC-F174-4487-9B21-5C1F176F554B}"/>
              </a:ext>
            </a:extLst>
          </p:cNvPr>
          <p:cNvGraphicFramePr>
            <a:graphicFrameLocks noGrp="1"/>
          </p:cNvGraphicFramePr>
          <p:nvPr>
            <p:extLst/>
          </p:nvPr>
        </p:nvGraphicFramePr>
        <p:xfrm>
          <a:off x="635126" y="1888414"/>
          <a:ext cx="1774119" cy="3764870"/>
        </p:xfrm>
        <a:graphic>
          <a:graphicData uri="http://schemas.openxmlformats.org/drawingml/2006/table">
            <a:tbl>
              <a:tblPr firstRow="1" bandRow="1">
                <a:tableStyleId>{2D5ABB26-0587-4C30-8999-92F81FD0307C}</a:tableStyleId>
              </a:tblPr>
              <a:tblGrid>
                <a:gridCol w="1774119">
                  <a:extLst>
                    <a:ext uri="{9D8B030D-6E8A-4147-A177-3AD203B41FA5}">
                      <a16:colId xmlns:a16="http://schemas.microsoft.com/office/drawing/2014/main" val="1929447537"/>
                    </a:ext>
                  </a:extLst>
                </a:gridCol>
              </a:tblGrid>
              <a:tr h="948688">
                <a:tc>
                  <a:txBody>
                    <a:bodyPr/>
                    <a:lstStyle/>
                    <a:p>
                      <a:pPr algn="ctr"/>
                      <a:r>
                        <a:rPr lang="en-GB" sz="3100" b="1" dirty="0">
                          <a:latin typeface="Century Gothic" panose="020B0502020202020204" pitchFamily="34" charset="0"/>
                        </a:rPr>
                        <a:t>play house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6406261"/>
                  </a:ext>
                </a:extLst>
              </a:tr>
              <a:tr h="474344">
                <a:tc>
                  <a:txBody>
                    <a:bodyPr/>
                    <a:lstStyle/>
                    <a:p>
                      <a:pPr algn="ctr"/>
                      <a:endParaRPr lang="en-GB" sz="3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1873953"/>
                  </a:ext>
                </a:extLst>
              </a:tr>
              <a:tr h="933747">
                <a:tc>
                  <a:txBody>
                    <a:bodyPr/>
                    <a:lstStyle/>
                    <a:p>
                      <a:pPr algn="ctr"/>
                      <a:r>
                        <a:rPr lang="en-GB" sz="3100" b="1" dirty="0">
                          <a:latin typeface="Century Gothic" panose="020B0502020202020204" pitchFamily="34" charset="0"/>
                        </a:rPr>
                        <a:t>coach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5657255"/>
                  </a:ext>
                </a:extLst>
              </a:tr>
              <a:tr h="474344">
                <a:tc>
                  <a:txBody>
                    <a:bodyPr/>
                    <a:lstStyle/>
                    <a:p>
                      <a:pPr algn="ctr"/>
                      <a:endParaRPr lang="en-GB" sz="3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248741"/>
                  </a:ext>
                </a:extLst>
              </a:tr>
              <a:tr h="933747">
                <a:tc>
                  <a:txBody>
                    <a:bodyPr/>
                    <a:lstStyle/>
                    <a:p>
                      <a:pPr algn="ctr"/>
                      <a:r>
                        <a:rPr lang="en-GB" sz="3100" b="1" dirty="0">
                          <a:latin typeface="Century Gothic" panose="020B0502020202020204" pitchFamily="34" charset="0"/>
                        </a:rPr>
                        <a:t>suitcase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4580796"/>
                  </a:ext>
                </a:extLst>
              </a:tr>
            </a:tbl>
          </a:graphicData>
        </a:graphic>
      </p:graphicFrame>
      <p:sp>
        <p:nvSpPr>
          <p:cNvPr id="30" name="TextBox 29">
            <a:extLst>
              <a:ext uri="{FF2B5EF4-FFF2-40B4-BE49-F238E27FC236}">
                <a16:creationId xmlns:a16="http://schemas.microsoft.com/office/drawing/2014/main" id="{0F894BD0-4C22-41D9-A0B5-20E0EA1FBD9E}"/>
              </a:ext>
            </a:extLst>
          </p:cNvPr>
          <p:cNvSpPr txBox="1"/>
          <p:nvPr/>
        </p:nvSpPr>
        <p:spPr>
          <a:xfrm>
            <a:off x="3434179" y="5917912"/>
            <a:ext cx="1764032" cy="276999"/>
          </a:xfrm>
          <a:prstGeom prst="rect">
            <a:avLst/>
          </a:prstGeom>
          <a:noFill/>
        </p:spPr>
        <p:txBody>
          <a:bodyPr wrap="square" rtlCol="0">
            <a:spAutoFit/>
          </a:bodyPr>
          <a:lstStyle/>
          <a:p>
            <a:pPr algn="ctr"/>
            <a:r>
              <a:rPr lang="en-GB" sz="1200" b="1" i="1" dirty="0">
                <a:solidFill>
                  <a:schemeClr val="bg1">
                    <a:lumMod val="50000"/>
                  </a:schemeClr>
                </a:solidFill>
                <a:latin typeface="Century Gothic" panose="020B0502020202020204" pitchFamily="34" charset="0"/>
              </a:rPr>
              <a:t>not to scale</a:t>
            </a:r>
            <a:endParaRPr lang="en-GB" sz="1200" dirty="0"/>
          </a:p>
        </p:txBody>
      </p:sp>
      <p:cxnSp>
        <p:nvCxnSpPr>
          <p:cNvPr id="13" name="Straight Connector 12">
            <a:extLst>
              <a:ext uri="{FF2B5EF4-FFF2-40B4-BE49-F238E27FC236}">
                <a16:creationId xmlns:a16="http://schemas.microsoft.com/office/drawing/2014/main" id="{0D5A2C16-86D3-40AC-B712-B06F243A452F}"/>
              </a:ext>
            </a:extLst>
          </p:cNvPr>
          <p:cNvCxnSpPr>
            <a:cxnSpLocks/>
          </p:cNvCxnSpPr>
          <p:nvPr/>
        </p:nvCxnSpPr>
        <p:spPr>
          <a:xfrm>
            <a:off x="5256708" y="2578472"/>
            <a:ext cx="939905" cy="27991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358E71-B6A2-4DC3-BA9F-75874EC23386}"/>
              </a:ext>
            </a:extLst>
          </p:cNvPr>
          <p:cNvCxnSpPr>
            <a:cxnSpLocks/>
          </p:cNvCxnSpPr>
          <p:nvPr/>
        </p:nvCxnSpPr>
        <p:spPr>
          <a:xfrm flipV="1">
            <a:off x="5572602" y="2174921"/>
            <a:ext cx="624011" cy="15207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92FF4C-E559-494E-A5CD-8B95A9771871}"/>
              </a:ext>
            </a:extLst>
          </p:cNvPr>
          <p:cNvCxnSpPr>
            <a:cxnSpLocks/>
          </p:cNvCxnSpPr>
          <p:nvPr/>
        </p:nvCxnSpPr>
        <p:spPr>
          <a:xfrm flipV="1">
            <a:off x="5058155" y="3786660"/>
            <a:ext cx="1138458" cy="14147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47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digit cards to estimate a suitable length for these objects.</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0FF8ABAE-02E7-40C2-84AF-A45E16105485}"/>
              </a:ext>
            </a:extLst>
          </p:cNvPr>
          <p:cNvGraphicFramePr>
            <a:graphicFrameLocks noGrp="1"/>
          </p:cNvGraphicFramePr>
          <p:nvPr>
            <p:extLst>
              <p:ext uri="{D42A27DB-BD31-4B8C-83A1-F6EECF244321}">
                <p14:modId xmlns:p14="http://schemas.microsoft.com/office/powerpoint/2010/main" val="442995537"/>
              </p:ext>
            </p:extLst>
          </p:nvPr>
        </p:nvGraphicFramePr>
        <p:xfrm>
          <a:off x="1359276" y="1608635"/>
          <a:ext cx="6184516" cy="2376811"/>
        </p:xfrm>
        <a:graphic>
          <a:graphicData uri="http://schemas.openxmlformats.org/drawingml/2006/table">
            <a:tbl>
              <a:tblPr firstRow="1" bandRow="1">
                <a:tableStyleId>{5940675A-B579-460E-94D1-54222C63F5DA}</a:tableStyleId>
              </a:tblPr>
              <a:tblGrid>
                <a:gridCol w="1680537">
                  <a:extLst>
                    <a:ext uri="{9D8B030D-6E8A-4147-A177-3AD203B41FA5}">
                      <a16:colId xmlns:a16="http://schemas.microsoft.com/office/drawing/2014/main" val="1073452030"/>
                    </a:ext>
                  </a:extLst>
                </a:gridCol>
                <a:gridCol w="734201">
                  <a:extLst>
                    <a:ext uri="{9D8B030D-6E8A-4147-A177-3AD203B41FA5}">
                      <a16:colId xmlns:a16="http://schemas.microsoft.com/office/drawing/2014/main" val="466575562"/>
                    </a:ext>
                  </a:extLst>
                </a:gridCol>
                <a:gridCol w="509318">
                  <a:extLst>
                    <a:ext uri="{9D8B030D-6E8A-4147-A177-3AD203B41FA5}">
                      <a16:colId xmlns:a16="http://schemas.microsoft.com/office/drawing/2014/main" val="591677933"/>
                    </a:ext>
                  </a:extLst>
                </a:gridCol>
                <a:gridCol w="933747">
                  <a:extLst>
                    <a:ext uri="{9D8B030D-6E8A-4147-A177-3AD203B41FA5}">
                      <a16:colId xmlns:a16="http://schemas.microsoft.com/office/drawing/2014/main" val="205054638"/>
                    </a:ext>
                  </a:extLst>
                </a:gridCol>
                <a:gridCol w="718980">
                  <a:extLst>
                    <a:ext uri="{9D8B030D-6E8A-4147-A177-3AD203B41FA5}">
                      <a16:colId xmlns:a16="http://schemas.microsoft.com/office/drawing/2014/main" val="177055400"/>
                    </a:ext>
                  </a:extLst>
                </a:gridCol>
                <a:gridCol w="169773">
                  <a:extLst>
                    <a:ext uri="{9D8B030D-6E8A-4147-A177-3AD203B41FA5}">
                      <a16:colId xmlns:a16="http://schemas.microsoft.com/office/drawing/2014/main" val="1366827471"/>
                    </a:ext>
                  </a:extLst>
                </a:gridCol>
                <a:gridCol w="718980">
                  <a:extLst>
                    <a:ext uri="{9D8B030D-6E8A-4147-A177-3AD203B41FA5}">
                      <a16:colId xmlns:a16="http://schemas.microsoft.com/office/drawing/2014/main" val="3068856744"/>
                    </a:ext>
                  </a:extLst>
                </a:gridCol>
                <a:gridCol w="718980">
                  <a:extLst>
                    <a:ext uri="{9D8B030D-6E8A-4147-A177-3AD203B41FA5}">
                      <a16:colId xmlns:a16="http://schemas.microsoft.com/office/drawing/2014/main" val="2367470113"/>
                    </a:ext>
                  </a:extLst>
                </a:gridCol>
              </a:tblGrid>
              <a:tr h="848861">
                <a:tc>
                  <a:txBody>
                    <a:bodyPr/>
                    <a:lstStyle/>
                    <a:p>
                      <a:pPr algn="ctr"/>
                      <a:r>
                        <a:rPr lang="en-US" sz="2800" b="1" i="0" dirty="0">
                          <a:latin typeface="Century Gothic" panose="020B0502020202020204" pitchFamily="34" charset="0"/>
                        </a:rPr>
                        <a:t>truck</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3200" b="1" i="0" dirty="0">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b="1" i="0" dirty="0">
                          <a:latin typeface="Century Gothic" panose="020B0502020202020204" pitchFamily="34" charset="0"/>
                        </a:rPr>
                        <a:t>m</a:t>
                      </a:r>
                    </a:p>
                  </a:txBody>
                  <a:tcPr marL="107806" marR="107806" marT="107806" marB="10780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latin typeface="Century Gothic" panose="020B0502020202020204" pitchFamily="34" charset="0"/>
                        </a:rPr>
                        <a:t>and</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dirty="0">
                          <a:latin typeface="Century Gothic" panose="020B0502020202020204" pitchFamily="34" charset="0"/>
                        </a:rPr>
                        <a:t>cm</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6064861"/>
                  </a:ext>
                </a:extLst>
              </a:tr>
              <a:tr h="679089">
                <a:tc gridSpan="3">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b="1" i="0" dirty="0">
                        <a:latin typeface="Century Gothic" panose="020B0502020202020204" pitchFamily="34" charset="0"/>
                      </a:endParaRPr>
                    </a:p>
                  </a:txBody>
                  <a:tcPr marL="0" marR="0" marT="0" marB="0" anchor="ctr"/>
                </a:tc>
                <a:tc hMerge="1">
                  <a:txBody>
                    <a:bodyPr/>
                    <a:lstStyle/>
                    <a:p>
                      <a:pPr algn="ctr"/>
                      <a:endParaRPr lang="en-US" sz="1200" b="1" i="0" dirty="0">
                        <a:latin typeface="Century Gothic" panose="020B0502020202020204" pitchFamily="34" charset="0"/>
                      </a:endParaRPr>
                    </a:p>
                  </a:txBody>
                  <a:tcPr marL="0" marR="0" marT="0" marB="0" anchor="ct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6869271"/>
                  </a:ext>
                </a:extLst>
              </a:tr>
              <a:tr h="848861">
                <a:tc>
                  <a:txBody>
                    <a:bodyPr/>
                    <a:lstStyle/>
                    <a:p>
                      <a:pPr algn="ctr"/>
                      <a:r>
                        <a:rPr lang="en-US" sz="2800" b="1" i="0" dirty="0">
                          <a:latin typeface="Century Gothic" panose="020B0502020202020204" pitchFamily="34" charset="0"/>
                        </a:rPr>
                        <a:t>car</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8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b="1" i="0" dirty="0">
                          <a:latin typeface="Century Gothic" panose="020B0502020202020204" pitchFamily="34" charset="0"/>
                        </a:rPr>
                        <a:t>m</a:t>
                      </a:r>
                    </a:p>
                  </a:txBody>
                  <a:tcPr marL="107806" marR="107806" marT="107806" marB="10780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latin typeface="Century Gothic" panose="020B0502020202020204" pitchFamily="34" charset="0"/>
                        </a:rPr>
                        <a:t>and</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a:latin typeface="Century Gothic" panose="020B0502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dirty="0">
                          <a:latin typeface="Century Gothic" panose="020B0502020202020204" pitchFamily="34" charset="0"/>
                        </a:rPr>
                        <a:t>cm</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8614386"/>
                  </a:ext>
                </a:extLst>
              </a:tr>
            </a:tbl>
          </a:graphicData>
        </a:graphic>
      </p:graphicFrame>
      <p:grpSp>
        <p:nvGrpSpPr>
          <p:cNvPr id="9" name="Group 8">
            <a:extLst>
              <a:ext uri="{FF2B5EF4-FFF2-40B4-BE49-F238E27FC236}">
                <a16:creationId xmlns:a16="http://schemas.microsoft.com/office/drawing/2014/main" id="{825F958C-0A80-401B-B1E1-C4D11B33DF52}"/>
              </a:ext>
            </a:extLst>
          </p:cNvPr>
          <p:cNvGrpSpPr/>
          <p:nvPr/>
        </p:nvGrpSpPr>
        <p:grpSpPr>
          <a:xfrm>
            <a:off x="2654251" y="4477147"/>
            <a:ext cx="3804077" cy="1052945"/>
            <a:chOff x="1120739" y="2551494"/>
            <a:chExt cx="1613300" cy="446551"/>
          </a:xfrm>
        </p:grpSpPr>
        <p:sp>
          <p:nvSpPr>
            <p:cNvPr id="10" name="Rounded Rectangle 51">
              <a:extLst>
                <a:ext uri="{FF2B5EF4-FFF2-40B4-BE49-F238E27FC236}">
                  <a16:creationId xmlns:a16="http://schemas.microsoft.com/office/drawing/2014/main" id="{281118F3-C51A-4151-839F-87E83EF36EF6}"/>
                </a:ext>
              </a:extLst>
            </p:cNvPr>
            <p:cNvSpPr/>
            <p:nvPr/>
          </p:nvSpPr>
          <p:spPr>
            <a:xfrm>
              <a:off x="1120739" y="2551494"/>
              <a:ext cx="326354" cy="446551"/>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3</a:t>
              </a:r>
            </a:p>
          </p:txBody>
        </p:sp>
        <p:sp>
          <p:nvSpPr>
            <p:cNvPr id="11" name="Rounded Rectangle 52">
              <a:extLst>
                <a:ext uri="{FF2B5EF4-FFF2-40B4-BE49-F238E27FC236}">
                  <a16:creationId xmlns:a16="http://schemas.microsoft.com/office/drawing/2014/main" id="{CB711E4F-F33A-4207-9269-E201D12E81C2}"/>
                </a:ext>
              </a:extLst>
            </p:cNvPr>
            <p:cNvSpPr/>
            <p:nvPr/>
          </p:nvSpPr>
          <p:spPr>
            <a:xfrm>
              <a:off x="1549721" y="2551494"/>
              <a:ext cx="326354" cy="446551"/>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8</a:t>
              </a:r>
            </a:p>
          </p:txBody>
        </p:sp>
        <p:sp>
          <p:nvSpPr>
            <p:cNvPr id="12" name="Rounded Rectangle 54">
              <a:extLst>
                <a:ext uri="{FF2B5EF4-FFF2-40B4-BE49-F238E27FC236}">
                  <a16:creationId xmlns:a16="http://schemas.microsoft.com/office/drawing/2014/main" id="{925321D1-3EB8-4035-9754-E2CCFCA6EF19}"/>
                </a:ext>
              </a:extLst>
            </p:cNvPr>
            <p:cNvSpPr/>
            <p:nvPr/>
          </p:nvSpPr>
          <p:spPr>
            <a:xfrm>
              <a:off x="1978703" y="2551494"/>
              <a:ext cx="326354" cy="446551"/>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1</a:t>
              </a:r>
            </a:p>
          </p:txBody>
        </p:sp>
        <p:sp>
          <p:nvSpPr>
            <p:cNvPr id="13" name="Rounded Rectangle 55">
              <a:extLst>
                <a:ext uri="{FF2B5EF4-FFF2-40B4-BE49-F238E27FC236}">
                  <a16:creationId xmlns:a16="http://schemas.microsoft.com/office/drawing/2014/main" id="{7B85BAD2-829F-454B-A0B8-D7E6C23D1823}"/>
                </a:ext>
              </a:extLst>
            </p:cNvPr>
            <p:cNvSpPr/>
            <p:nvPr/>
          </p:nvSpPr>
          <p:spPr>
            <a:xfrm>
              <a:off x="2407685" y="2551494"/>
              <a:ext cx="326354" cy="446551"/>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5</a:t>
              </a:r>
            </a:p>
          </p:txBody>
        </p:sp>
      </p:grpSp>
    </p:spTree>
    <p:extLst>
      <p:ext uri="{BB962C8B-B14F-4D97-AF65-F5344CB8AC3E}">
        <p14:creationId xmlns:p14="http://schemas.microsoft.com/office/powerpoint/2010/main" val="10719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digit cards to estimate a suitable length for these objects.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possible answers</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0FF8ABAE-02E7-40C2-84AF-A45E16105485}"/>
              </a:ext>
            </a:extLst>
          </p:cNvPr>
          <p:cNvGraphicFramePr>
            <a:graphicFrameLocks noGrp="1"/>
          </p:cNvGraphicFramePr>
          <p:nvPr>
            <p:extLst>
              <p:ext uri="{D42A27DB-BD31-4B8C-83A1-F6EECF244321}">
                <p14:modId xmlns:p14="http://schemas.microsoft.com/office/powerpoint/2010/main" val="3935579052"/>
              </p:ext>
            </p:extLst>
          </p:nvPr>
        </p:nvGraphicFramePr>
        <p:xfrm>
          <a:off x="1359276" y="1608635"/>
          <a:ext cx="6184516" cy="2376811"/>
        </p:xfrm>
        <a:graphic>
          <a:graphicData uri="http://schemas.openxmlformats.org/drawingml/2006/table">
            <a:tbl>
              <a:tblPr firstRow="1" bandRow="1">
                <a:tableStyleId>{5940675A-B579-460E-94D1-54222C63F5DA}</a:tableStyleId>
              </a:tblPr>
              <a:tblGrid>
                <a:gridCol w="1680537">
                  <a:extLst>
                    <a:ext uri="{9D8B030D-6E8A-4147-A177-3AD203B41FA5}">
                      <a16:colId xmlns:a16="http://schemas.microsoft.com/office/drawing/2014/main" val="1073452030"/>
                    </a:ext>
                  </a:extLst>
                </a:gridCol>
                <a:gridCol w="734201">
                  <a:extLst>
                    <a:ext uri="{9D8B030D-6E8A-4147-A177-3AD203B41FA5}">
                      <a16:colId xmlns:a16="http://schemas.microsoft.com/office/drawing/2014/main" val="466575562"/>
                    </a:ext>
                  </a:extLst>
                </a:gridCol>
                <a:gridCol w="509318">
                  <a:extLst>
                    <a:ext uri="{9D8B030D-6E8A-4147-A177-3AD203B41FA5}">
                      <a16:colId xmlns:a16="http://schemas.microsoft.com/office/drawing/2014/main" val="591677933"/>
                    </a:ext>
                  </a:extLst>
                </a:gridCol>
                <a:gridCol w="933747">
                  <a:extLst>
                    <a:ext uri="{9D8B030D-6E8A-4147-A177-3AD203B41FA5}">
                      <a16:colId xmlns:a16="http://schemas.microsoft.com/office/drawing/2014/main" val="205054638"/>
                    </a:ext>
                  </a:extLst>
                </a:gridCol>
                <a:gridCol w="718980">
                  <a:extLst>
                    <a:ext uri="{9D8B030D-6E8A-4147-A177-3AD203B41FA5}">
                      <a16:colId xmlns:a16="http://schemas.microsoft.com/office/drawing/2014/main" val="177055400"/>
                    </a:ext>
                  </a:extLst>
                </a:gridCol>
                <a:gridCol w="169773">
                  <a:extLst>
                    <a:ext uri="{9D8B030D-6E8A-4147-A177-3AD203B41FA5}">
                      <a16:colId xmlns:a16="http://schemas.microsoft.com/office/drawing/2014/main" val="1366827471"/>
                    </a:ext>
                  </a:extLst>
                </a:gridCol>
                <a:gridCol w="718980">
                  <a:extLst>
                    <a:ext uri="{9D8B030D-6E8A-4147-A177-3AD203B41FA5}">
                      <a16:colId xmlns:a16="http://schemas.microsoft.com/office/drawing/2014/main" val="3068856744"/>
                    </a:ext>
                  </a:extLst>
                </a:gridCol>
                <a:gridCol w="718980">
                  <a:extLst>
                    <a:ext uri="{9D8B030D-6E8A-4147-A177-3AD203B41FA5}">
                      <a16:colId xmlns:a16="http://schemas.microsoft.com/office/drawing/2014/main" val="2367470113"/>
                    </a:ext>
                  </a:extLst>
                </a:gridCol>
              </a:tblGrid>
              <a:tr h="848861">
                <a:tc>
                  <a:txBody>
                    <a:bodyPr/>
                    <a:lstStyle/>
                    <a:p>
                      <a:pPr algn="ctr"/>
                      <a:r>
                        <a:rPr lang="en-US" sz="2800" b="1" i="0" dirty="0">
                          <a:latin typeface="Century Gothic" panose="020B0502020202020204" pitchFamily="34" charset="0"/>
                        </a:rPr>
                        <a:t>truck</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3200" b="1" i="0" dirty="0">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b="1" i="0" dirty="0">
                          <a:latin typeface="Century Gothic" panose="020B0502020202020204" pitchFamily="34" charset="0"/>
                        </a:rPr>
                        <a:t>m</a:t>
                      </a:r>
                    </a:p>
                  </a:txBody>
                  <a:tcPr marL="107806" marR="107806" marT="107806" marB="10780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latin typeface="Century Gothic" panose="020B0502020202020204" pitchFamily="34" charset="0"/>
                        </a:rPr>
                        <a:t>and</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a:solidFill>
                            <a:srgbClr val="FF0000"/>
                          </a:solidFill>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a:solidFill>
                            <a:srgbClr val="FF0000"/>
                          </a:solidFill>
                          <a:latin typeface="Century Gothic" panose="020B0502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dirty="0">
                          <a:latin typeface="Century Gothic" panose="020B0502020202020204" pitchFamily="34" charset="0"/>
                        </a:rPr>
                        <a:t>cm</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6064861"/>
                  </a:ext>
                </a:extLst>
              </a:tr>
              <a:tr h="679089">
                <a:tc gridSpan="3">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b="1" i="0" dirty="0">
                        <a:latin typeface="Century Gothic" panose="020B0502020202020204" pitchFamily="34" charset="0"/>
                      </a:endParaRPr>
                    </a:p>
                  </a:txBody>
                  <a:tcPr marL="0" marR="0" marT="0" marB="0" anchor="ctr"/>
                </a:tc>
                <a:tc hMerge="1">
                  <a:txBody>
                    <a:bodyPr/>
                    <a:lstStyle/>
                    <a:p>
                      <a:pPr algn="ctr"/>
                      <a:endParaRPr lang="en-US" sz="1200" b="1" i="0" dirty="0">
                        <a:latin typeface="Century Gothic" panose="020B0502020202020204" pitchFamily="34" charset="0"/>
                      </a:endParaRPr>
                    </a:p>
                  </a:txBody>
                  <a:tcPr marL="0" marR="0" marT="0" marB="0" anchor="ct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6869271"/>
                  </a:ext>
                </a:extLst>
              </a:tr>
              <a:tr h="848861">
                <a:tc>
                  <a:txBody>
                    <a:bodyPr/>
                    <a:lstStyle/>
                    <a:p>
                      <a:pPr algn="ctr"/>
                      <a:r>
                        <a:rPr lang="en-US" sz="2800" b="1" i="0" dirty="0">
                          <a:latin typeface="Century Gothic" panose="020B0502020202020204" pitchFamily="34" charset="0"/>
                        </a:rPr>
                        <a:t>car</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3200" b="1" i="0" dirty="0">
                          <a:solidFill>
                            <a:srgbClr val="FF0000"/>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b="1" i="0" dirty="0">
                          <a:latin typeface="Century Gothic" panose="020B0502020202020204" pitchFamily="34" charset="0"/>
                        </a:rPr>
                        <a:t>m</a:t>
                      </a:r>
                    </a:p>
                  </a:txBody>
                  <a:tcPr marL="107806" marR="107806" marT="107806" marB="10780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latin typeface="Century Gothic" panose="020B0502020202020204" pitchFamily="34" charset="0"/>
                        </a:rPr>
                        <a:t>and</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a:solidFill>
                            <a:srgbClr val="FF0000"/>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a:latin typeface="Century Gothic" panose="020B0502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dirty="0">
                          <a:latin typeface="Century Gothic" panose="020B0502020202020204" pitchFamily="34" charset="0"/>
                        </a:rPr>
                        <a:t>cm</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8614386"/>
                  </a:ext>
                </a:extLst>
              </a:tr>
            </a:tbl>
          </a:graphicData>
        </a:graphic>
      </p:graphicFrame>
      <p:grpSp>
        <p:nvGrpSpPr>
          <p:cNvPr id="9" name="Group 8">
            <a:extLst>
              <a:ext uri="{FF2B5EF4-FFF2-40B4-BE49-F238E27FC236}">
                <a16:creationId xmlns:a16="http://schemas.microsoft.com/office/drawing/2014/main" id="{825F958C-0A80-401B-B1E1-C4D11B33DF52}"/>
              </a:ext>
            </a:extLst>
          </p:cNvPr>
          <p:cNvGrpSpPr/>
          <p:nvPr/>
        </p:nvGrpSpPr>
        <p:grpSpPr>
          <a:xfrm>
            <a:off x="2654251" y="4477147"/>
            <a:ext cx="3804077" cy="1052945"/>
            <a:chOff x="1120739" y="2551494"/>
            <a:chExt cx="1613300" cy="446551"/>
          </a:xfrm>
        </p:grpSpPr>
        <p:sp>
          <p:nvSpPr>
            <p:cNvPr id="10" name="Rounded Rectangle 51">
              <a:extLst>
                <a:ext uri="{FF2B5EF4-FFF2-40B4-BE49-F238E27FC236}">
                  <a16:creationId xmlns:a16="http://schemas.microsoft.com/office/drawing/2014/main" id="{281118F3-C51A-4151-839F-87E83EF36EF6}"/>
                </a:ext>
              </a:extLst>
            </p:cNvPr>
            <p:cNvSpPr/>
            <p:nvPr/>
          </p:nvSpPr>
          <p:spPr>
            <a:xfrm>
              <a:off x="1120739" y="2551494"/>
              <a:ext cx="326354" cy="446551"/>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3</a:t>
              </a:r>
            </a:p>
          </p:txBody>
        </p:sp>
        <p:sp>
          <p:nvSpPr>
            <p:cNvPr id="11" name="Rounded Rectangle 52">
              <a:extLst>
                <a:ext uri="{FF2B5EF4-FFF2-40B4-BE49-F238E27FC236}">
                  <a16:creationId xmlns:a16="http://schemas.microsoft.com/office/drawing/2014/main" id="{CB711E4F-F33A-4207-9269-E201D12E81C2}"/>
                </a:ext>
              </a:extLst>
            </p:cNvPr>
            <p:cNvSpPr/>
            <p:nvPr/>
          </p:nvSpPr>
          <p:spPr>
            <a:xfrm>
              <a:off x="1549721" y="2551494"/>
              <a:ext cx="326354" cy="446551"/>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8</a:t>
              </a:r>
            </a:p>
          </p:txBody>
        </p:sp>
        <p:sp>
          <p:nvSpPr>
            <p:cNvPr id="12" name="Rounded Rectangle 54">
              <a:extLst>
                <a:ext uri="{FF2B5EF4-FFF2-40B4-BE49-F238E27FC236}">
                  <a16:creationId xmlns:a16="http://schemas.microsoft.com/office/drawing/2014/main" id="{925321D1-3EB8-4035-9754-E2CCFCA6EF19}"/>
                </a:ext>
              </a:extLst>
            </p:cNvPr>
            <p:cNvSpPr/>
            <p:nvPr/>
          </p:nvSpPr>
          <p:spPr>
            <a:xfrm>
              <a:off x="1978703" y="2551494"/>
              <a:ext cx="326354" cy="446551"/>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1</a:t>
              </a:r>
            </a:p>
          </p:txBody>
        </p:sp>
        <p:sp>
          <p:nvSpPr>
            <p:cNvPr id="13" name="Rounded Rectangle 55">
              <a:extLst>
                <a:ext uri="{FF2B5EF4-FFF2-40B4-BE49-F238E27FC236}">
                  <a16:creationId xmlns:a16="http://schemas.microsoft.com/office/drawing/2014/main" id="{7B85BAD2-829F-454B-A0B8-D7E6C23D1823}"/>
                </a:ext>
              </a:extLst>
            </p:cNvPr>
            <p:cNvSpPr/>
            <p:nvPr/>
          </p:nvSpPr>
          <p:spPr>
            <a:xfrm>
              <a:off x="2407685" y="2551494"/>
              <a:ext cx="326354" cy="446551"/>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latin typeface="Century Gothic" panose="020B0502020202020204" pitchFamily="34" charset="0"/>
                </a:rPr>
                <a:t>5</a:t>
              </a:r>
            </a:p>
          </p:txBody>
        </p:sp>
      </p:grpSp>
    </p:spTree>
    <p:extLst>
      <p:ext uri="{BB962C8B-B14F-4D97-AF65-F5344CB8AC3E}">
        <p14:creationId xmlns:p14="http://schemas.microsoft.com/office/powerpoint/2010/main" val="175723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5" name="Picture 24">
            <a:extLst>
              <a:ext uri="{FF2B5EF4-FFF2-40B4-BE49-F238E27FC236}">
                <a16:creationId xmlns:a16="http://schemas.microsoft.com/office/drawing/2014/main" id="{A05551B3-3E33-4FD5-A06C-281DB161F753}"/>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6" name="Rectangle 25">
            <a:extLst>
              <a:ext uri="{FF2B5EF4-FFF2-40B4-BE49-F238E27FC236}">
                <a16:creationId xmlns:a16="http://schemas.microsoft.com/office/drawing/2014/main" id="{A7FB85D8-1AF5-4884-9AC3-624255BB852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Chloe has been sorting objects into the chart below.</a:t>
            </a:r>
          </a:p>
          <a:p>
            <a:endParaRPr lang="en-GB" sz="2000" b="1" dirty="0">
              <a:latin typeface="Century Gothic" panose="020B0502020202020204" pitchFamily="34" charset="0"/>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3200" b="1" dirty="0">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Has she sorted them correctly? Explain your answer.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4871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5" name="Picture 24">
            <a:extLst>
              <a:ext uri="{FF2B5EF4-FFF2-40B4-BE49-F238E27FC236}">
                <a16:creationId xmlns:a16="http://schemas.microsoft.com/office/drawing/2014/main" id="{A05551B3-3E33-4FD5-A06C-281DB161F753}"/>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6" name="Rectangle 25">
            <a:extLst>
              <a:ext uri="{FF2B5EF4-FFF2-40B4-BE49-F238E27FC236}">
                <a16:creationId xmlns:a16="http://schemas.microsoft.com/office/drawing/2014/main" id="{A7FB85D8-1AF5-4884-9AC3-624255BB852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Chloe has been sorting objects into the chart below.</a:t>
            </a:r>
          </a:p>
          <a:p>
            <a:endParaRPr lang="en-GB" sz="2000" b="1" dirty="0">
              <a:latin typeface="Century Gothic" panose="020B0502020202020204" pitchFamily="34" charset="0"/>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3200" b="1" dirty="0">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Has she sorted them correctly? Explain your answer.</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she has not sorted them correctly because...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4758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5" name="Picture 24">
            <a:extLst>
              <a:ext uri="{FF2B5EF4-FFF2-40B4-BE49-F238E27FC236}">
                <a16:creationId xmlns:a16="http://schemas.microsoft.com/office/drawing/2014/main" id="{A05551B3-3E33-4FD5-A06C-281DB161F753}"/>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6" name="Rectangle 25">
            <a:extLst>
              <a:ext uri="{FF2B5EF4-FFF2-40B4-BE49-F238E27FC236}">
                <a16:creationId xmlns:a16="http://schemas.microsoft.com/office/drawing/2014/main" id="{A7FB85D8-1AF5-4884-9AC3-624255BB852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Chloe has been sorting objects into the chart below.</a:t>
            </a:r>
          </a:p>
          <a:p>
            <a:endParaRPr lang="en-GB" sz="2000" b="1" dirty="0">
              <a:latin typeface="Century Gothic" panose="020B0502020202020204" pitchFamily="34" charset="0"/>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3200" b="1" dirty="0">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Has she sorted them correctly? Explain your answer.</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she has not sorted them correctly because the tortoise should be measured in cm.</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248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119861EE-2222-4D22-B80C-681433C79A3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2A7A2058-477F-4BAC-B3C4-EA76F52A94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Harry is measuring objects. 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25">
            <a:extLst>
              <a:ext uri="{FF2B5EF4-FFF2-40B4-BE49-F238E27FC236}">
                <a16:creationId xmlns:a16="http://schemas.microsoft.com/office/drawing/2014/main" id="{CA218F37-55DE-4192-B8A8-8C0C3A19D440}"/>
              </a:ext>
            </a:extLst>
          </p:cNvPr>
          <p:cNvSpPr/>
          <p:nvPr/>
        </p:nvSpPr>
        <p:spPr>
          <a:xfrm>
            <a:off x="3534865" y="3282791"/>
            <a:ext cx="4188650" cy="1043675"/>
          </a:xfrm>
          <a:prstGeom prst="wedgeRoundRectCallout">
            <a:avLst>
              <a:gd name="adj1" fmla="val -64341"/>
              <a:gd name="adj2" fmla="val 2511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think the snake is 1m and 55cm.</a:t>
            </a:r>
          </a:p>
        </p:txBody>
      </p:sp>
      <p:graphicFrame>
        <p:nvGraphicFramePr>
          <p:cNvPr id="17" name="Table 16">
            <a:extLst>
              <a:ext uri="{FF2B5EF4-FFF2-40B4-BE49-F238E27FC236}">
                <a16:creationId xmlns:a16="http://schemas.microsoft.com/office/drawing/2014/main" id="{77C8785A-DC0B-4B8E-9BF3-B983EA377A71}"/>
              </a:ext>
            </a:extLst>
          </p:cNvPr>
          <p:cNvGraphicFramePr>
            <a:graphicFrameLocks noGrp="1"/>
          </p:cNvGraphicFramePr>
          <p:nvPr>
            <p:extLst>
              <p:ext uri="{D42A27DB-BD31-4B8C-83A1-F6EECF244321}">
                <p14:modId xmlns:p14="http://schemas.microsoft.com/office/powerpoint/2010/main" val="3888464632"/>
              </p:ext>
            </p:extLst>
          </p:nvPr>
        </p:nvGraphicFramePr>
        <p:xfrm>
          <a:off x="2442502" y="2112097"/>
          <a:ext cx="4144182" cy="405384"/>
        </p:xfrm>
        <a:graphic>
          <a:graphicData uri="http://schemas.openxmlformats.org/drawingml/2006/table">
            <a:tbl>
              <a:tblPr firstRow="1" bandRow="1">
                <a:tableStyleId>{5C22544A-7EE6-4342-B048-85BDC9FD1C3A}</a:tableStyleId>
              </a:tblPr>
              <a:tblGrid>
                <a:gridCol w="1381394">
                  <a:extLst>
                    <a:ext uri="{9D8B030D-6E8A-4147-A177-3AD203B41FA5}">
                      <a16:colId xmlns:a16="http://schemas.microsoft.com/office/drawing/2014/main" val="1742270375"/>
                    </a:ext>
                  </a:extLst>
                </a:gridCol>
                <a:gridCol w="1381394">
                  <a:extLst>
                    <a:ext uri="{9D8B030D-6E8A-4147-A177-3AD203B41FA5}">
                      <a16:colId xmlns:a16="http://schemas.microsoft.com/office/drawing/2014/main" val="1441869993"/>
                    </a:ext>
                  </a:extLst>
                </a:gridCol>
                <a:gridCol w="1381394">
                  <a:extLst>
                    <a:ext uri="{9D8B030D-6E8A-4147-A177-3AD203B41FA5}">
                      <a16:colId xmlns:a16="http://schemas.microsoft.com/office/drawing/2014/main" val="1369428961"/>
                    </a:ext>
                  </a:extLst>
                </a:gridCol>
              </a:tblGrid>
              <a:tr h="405384">
                <a:tc>
                  <a:txBody>
                    <a:bodyPr/>
                    <a:lstStyle/>
                    <a:p>
                      <a:endParaRPr lang="en-GB" sz="2000" dirty="0"/>
                    </a:p>
                  </a:txBody>
                  <a:tcPr marL="161992" marR="16199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GB" sz="2000" dirty="0"/>
                    </a:p>
                  </a:txBody>
                  <a:tcPr marL="161992" marR="16199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GB" sz="2000" dirty="0"/>
                    </a:p>
                  </a:txBody>
                  <a:tcPr marL="161992" marR="16199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95066921"/>
                  </a:ext>
                </a:extLst>
              </a:tr>
            </a:tbl>
          </a:graphicData>
        </a:graphic>
      </p:graphicFrame>
      <p:graphicFrame>
        <p:nvGraphicFramePr>
          <p:cNvPr id="20" name="Table 19">
            <a:extLst>
              <a:ext uri="{FF2B5EF4-FFF2-40B4-BE49-F238E27FC236}">
                <a16:creationId xmlns:a16="http://schemas.microsoft.com/office/drawing/2014/main" id="{E94B9C82-AD05-414F-981A-5BB1CE44A25F}"/>
              </a:ext>
            </a:extLst>
          </p:cNvPr>
          <p:cNvGraphicFramePr>
            <a:graphicFrameLocks noGrp="1"/>
          </p:cNvGraphicFramePr>
          <p:nvPr>
            <p:extLst>
              <p:ext uri="{D42A27DB-BD31-4B8C-83A1-F6EECF244321}">
                <p14:modId xmlns:p14="http://schemas.microsoft.com/office/powerpoint/2010/main" val="1507734675"/>
              </p:ext>
            </p:extLst>
          </p:nvPr>
        </p:nvGraphicFramePr>
        <p:xfrm>
          <a:off x="2087970" y="2375864"/>
          <a:ext cx="5009336" cy="394253"/>
        </p:xfrm>
        <a:graphic>
          <a:graphicData uri="http://schemas.openxmlformats.org/drawingml/2006/table">
            <a:tbl>
              <a:tblPr firstRow="1" bandRow="1">
                <a:tableStyleId>{5C22544A-7EE6-4342-B048-85BDC9FD1C3A}</a:tableStyleId>
              </a:tblPr>
              <a:tblGrid>
                <a:gridCol w="1252334">
                  <a:extLst>
                    <a:ext uri="{9D8B030D-6E8A-4147-A177-3AD203B41FA5}">
                      <a16:colId xmlns:a16="http://schemas.microsoft.com/office/drawing/2014/main" val="1872648832"/>
                    </a:ext>
                  </a:extLst>
                </a:gridCol>
                <a:gridCol w="1252334">
                  <a:extLst>
                    <a:ext uri="{9D8B030D-6E8A-4147-A177-3AD203B41FA5}">
                      <a16:colId xmlns:a16="http://schemas.microsoft.com/office/drawing/2014/main" val="1742270375"/>
                    </a:ext>
                  </a:extLst>
                </a:gridCol>
                <a:gridCol w="1252334">
                  <a:extLst>
                    <a:ext uri="{9D8B030D-6E8A-4147-A177-3AD203B41FA5}">
                      <a16:colId xmlns:a16="http://schemas.microsoft.com/office/drawing/2014/main" val="1441869993"/>
                    </a:ext>
                  </a:extLst>
                </a:gridCol>
                <a:gridCol w="1252334">
                  <a:extLst>
                    <a:ext uri="{9D8B030D-6E8A-4147-A177-3AD203B41FA5}">
                      <a16:colId xmlns:a16="http://schemas.microsoft.com/office/drawing/2014/main" val="1369428961"/>
                    </a:ext>
                  </a:extLst>
                </a:gridCol>
              </a:tblGrid>
              <a:tr h="394253">
                <a:tc>
                  <a:txBody>
                    <a:bodyPr/>
                    <a:lstStyle/>
                    <a:p>
                      <a:pPr algn="l"/>
                      <a:r>
                        <a:rPr lang="en-GB" sz="1500" dirty="0">
                          <a:solidFill>
                            <a:schemeClr val="tx1"/>
                          </a:solidFill>
                          <a:latin typeface="Century Gothic" panose="020B0502020202020204" pitchFamily="34" charset="0"/>
                        </a:rPr>
                        <a:t>0cm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n-GB" sz="1500" dirty="0">
                          <a:solidFill>
                            <a:schemeClr val="tx1"/>
                          </a:solidFill>
                          <a:latin typeface="Century Gothic" panose="020B0502020202020204" pitchFamily="34" charset="0"/>
                        </a:rPr>
                        <a:t>50cm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n-GB" sz="1500" dirty="0">
                          <a:solidFill>
                            <a:schemeClr val="tx1"/>
                          </a:solidFill>
                          <a:latin typeface="Century Gothic" panose="020B0502020202020204" pitchFamily="34" charset="0"/>
                        </a:rPr>
                        <a:t>      1m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n-GB" sz="1500" dirty="0">
                          <a:solidFill>
                            <a:schemeClr val="tx1"/>
                          </a:solidFill>
                          <a:latin typeface="Century Gothic" panose="020B0502020202020204" pitchFamily="34" charset="0"/>
                        </a:rPr>
                        <a:t>1m 50cm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5066921"/>
                  </a:ext>
                </a:extLst>
              </a:tr>
            </a:tbl>
          </a:graphicData>
        </a:graphic>
      </p:graphicFrame>
    </p:spTree>
    <p:extLst>
      <p:ext uri="{BB962C8B-B14F-4D97-AF65-F5344CB8AC3E}">
        <p14:creationId xmlns:p14="http://schemas.microsoft.com/office/powerpoint/2010/main" val="23785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119861EE-2222-4D22-B80C-681433C79A3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2A7A2058-477F-4BAC-B3C4-EA76F52A94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Harry is measuring objects. 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he is not correct because…</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25">
            <a:extLst>
              <a:ext uri="{FF2B5EF4-FFF2-40B4-BE49-F238E27FC236}">
                <a16:creationId xmlns:a16="http://schemas.microsoft.com/office/drawing/2014/main" id="{CA218F37-55DE-4192-B8A8-8C0C3A19D440}"/>
              </a:ext>
            </a:extLst>
          </p:cNvPr>
          <p:cNvSpPr/>
          <p:nvPr/>
        </p:nvSpPr>
        <p:spPr>
          <a:xfrm>
            <a:off x="3534865" y="3282791"/>
            <a:ext cx="4188650" cy="1043675"/>
          </a:xfrm>
          <a:prstGeom prst="wedgeRoundRectCallout">
            <a:avLst>
              <a:gd name="adj1" fmla="val -64341"/>
              <a:gd name="adj2" fmla="val 2511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think the snake is 1m and 55cm.</a:t>
            </a:r>
          </a:p>
        </p:txBody>
      </p:sp>
      <p:graphicFrame>
        <p:nvGraphicFramePr>
          <p:cNvPr id="17" name="Table 16">
            <a:extLst>
              <a:ext uri="{FF2B5EF4-FFF2-40B4-BE49-F238E27FC236}">
                <a16:creationId xmlns:a16="http://schemas.microsoft.com/office/drawing/2014/main" id="{77C8785A-DC0B-4B8E-9BF3-B983EA377A71}"/>
              </a:ext>
            </a:extLst>
          </p:cNvPr>
          <p:cNvGraphicFramePr>
            <a:graphicFrameLocks noGrp="1"/>
          </p:cNvGraphicFramePr>
          <p:nvPr>
            <p:extLst/>
          </p:nvPr>
        </p:nvGraphicFramePr>
        <p:xfrm>
          <a:off x="2442502" y="2112097"/>
          <a:ext cx="4144182" cy="405384"/>
        </p:xfrm>
        <a:graphic>
          <a:graphicData uri="http://schemas.openxmlformats.org/drawingml/2006/table">
            <a:tbl>
              <a:tblPr firstRow="1" bandRow="1">
                <a:tableStyleId>{5C22544A-7EE6-4342-B048-85BDC9FD1C3A}</a:tableStyleId>
              </a:tblPr>
              <a:tblGrid>
                <a:gridCol w="1381394">
                  <a:extLst>
                    <a:ext uri="{9D8B030D-6E8A-4147-A177-3AD203B41FA5}">
                      <a16:colId xmlns:a16="http://schemas.microsoft.com/office/drawing/2014/main" val="1742270375"/>
                    </a:ext>
                  </a:extLst>
                </a:gridCol>
                <a:gridCol w="1381394">
                  <a:extLst>
                    <a:ext uri="{9D8B030D-6E8A-4147-A177-3AD203B41FA5}">
                      <a16:colId xmlns:a16="http://schemas.microsoft.com/office/drawing/2014/main" val="1441869993"/>
                    </a:ext>
                  </a:extLst>
                </a:gridCol>
                <a:gridCol w="1381394">
                  <a:extLst>
                    <a:ext uri="{9D8B030D-6E8A-4147-A177-3AD203B41FA5}">
                      <a16:colId xmlns:a16="http://schemas.microsoft.com/office/drawing/2014/main" val="1369428961"/>
                    </a:ext>
                  </a:extLst>
                </a:gridCol>
              </a:tblGrid>
              <a:tr h="405384">
                <a:tc>
                  <a:txBody>
                    <a:bodyPr/>
                    <a:lstStyle/>
                    <a:p>
                      <a:endParaRPr lang="en-GB" sz="2000" dirty="0"/>
                    </a:p>
                  </a:txBody>
                  <a:tcPr marL="161992" marR="16199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GB" sz="2000" dirty="0"/>
                    </a:p>
                  </a:txBody>
                  <a:tcPr marL="161992" marR="16199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GB" sz="2000" dirty="0"/>
                    </a:p>
                  </a:txBody>
                  <a:tcPr marL="161992" marR="16199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95066921"/>
                  </a:ext>
                </a:extLst>
              </a:tr>
            </a:tbl>
          </a:graphicData>
        </a:graphic>
      </p:graphicFrame>
      <p:graphicFrame>
        <p:nvGraphicFramePr>
          <p:cNvPr id="20" name="Table 19">
            <a:extLst>
              <a:ext uri="{FF2B5EF4-FFF2-40B4-BE49-F238E27FC236}">
                <a16:creationId xmlns:a16="http://schemas.microsoft.com/office/drawing/2014/main" id="{E94B9C82-AD05-414F-981A-5BB1CE44A25F}"/>
              </a:ext>
            </a:extLst>
          </p:cNvPr>
          <p:cNvGraphicFramePr>
            <a:graphicFrameLocks noGrp="1"/>
          </p:cNvGraphicFramePr>
          <p:nvPr>
            <p:extLst/>
          </p:nvPr>
        </p:nvGraphicFramePr>
        <p:xfrm>
          <a:off x="2087970" y="2375864"/>
          <a:ext cx="5009336" cy="394253"/>
        </p:xfrm>
        <a:graphic>
          <a:graphicData uri="http://schemas.openxmlformats.org/drawingml/2006/table">
            <a:tbl>
              <a:tblPr firstRow="1" bandRow="1">
                <a:tableStyleId>{5C22544A-7EE6-4342-B048-85BDC9FD1C3A}</a:tableStyleId>
              </a:tblPr>
              <a:tblGrid>
                <a:gridCol w="1252334">
                  <a:extLst>
                    <a:ext uri="{9D8B030D-6E8A-4147-A177-3AD203B41FA5}">
                      <a16:colId xmlns:a16="http://schemas.microsoft.com/office/drawing/2014/main" val="1872648832"/>
                    </a:ext>
                  </a:extLst>
                </a:gridCol>
                <a:gridCol w="1252334">
                  <a:extLst>
                    <a:ext uri="{9D8B030D-6E8A-4147-A177-3AD203B41FA5}">
                      <a16:colId xmlns:a16="http://schemas.microsoft.com/office/drawing/2014/main" val="1742270375"/>
                    </a:ext>
                  </a:extLst>
                </a:gridCol>
                <a:gridCol w="1252334">
                  <a:extLst>
                    <a:ext uri="{9D8B030D-6E8A-4147-A177-3AD203B41FA5}">
                      <a16:colId xmlns:a16="http://schemas.microsoft.com/office/drawing/2014/main" val="1441869993"/>
                    </a:ext>
                  </a:extLst>
                </a:gridCol>
                <a:gridCol w="1252334">
                  <a:extLst>
                    <a:ext uri="{9D8B030D-6E8A-4147-A177-3AD203B41FA5}">
                      <a16:colId xmlns:a16="http://schemas.microsoft.com/office/drawing/2014/main" val="1369428961"/>
                    </a:ext>
                  </a:extLst>
                </a:gridCol>
              </a:tblGrid>
              <a:tr h="394253">
                <a:tc>
                  <a:txBody>
                    <a:bodyPr/>
                    <a:lstStyle/>
                    <a:p>
                      <a:pPr algn="l"/>
                      <a:r>
                        <a:rPr lang="en-GB" sz="1500" dirty="0">
                          <a:solidFill>
                            <a:schemeClr val="tx1"/>
                          </a:solidFill>
                          <a:latin typeface="Century Gothic" panose="020B0502020202020204" pitchFamily="34" charset="0"/>
                        </a:rPr>
                        <a:t>0cm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n-GB" sz="1500" dirty="0">
                          <a:solidFill>
                            <a:schemeClr val="tx1"/>
                          </a:solidFill>
                          <a:latin typeface="Century Gothic" panose="020B0502020202020204" pitchFamily="34" charset="0"/>
                        </a:rPr>
                        <a:t>50cm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n-GB" sz="1500" dirty="0">
                          <a:solidFill>
                            <a:schemeClr val="tx1"/>
                          </a:solidFill>
                          <a:latin typeface="Century Gothic" panose="020B0502020202020204" pitchFamily="34" charset="0"/>
                        </a:rPr>
                        <a:t>      1m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n-GB" sz="1500" dirty="0">
                          <a:solidFill>
                            <a:schemeClr val="tx1"/>
                          </a:solidFill>
                          <a:latin typeface="Century Gothic" panose="020B0502020202020204" pitchFamily="34" charset="0"/>
                        </a:rPr>
                        <a:t>1m 50cm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5066921"/>
                  </a:ext>
                </a:extLst>
              </a:tr>
            </a:tbl>
          </a:graphicData>
        </a:graphic>
      </p:graphicFrame>
    </p:spTree>
    <p:extLst>
      <p:ext uri="{BB962C8B-B14F-4D97-AF65-F5344CB8AC3E}">
        <p14:creationId xmlns:p14="http://schemas.microsoft.com/office/powerpoint/2010/main" val="420072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5 – Length and Height</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Measure Length (m)</a:t>
            </a:r>
            <a:endParaRPr lang="en-GB" sz="2000" b="1" u="sng" dirty="0">
              <a:solidFill>
                <a:schemeClr val="bg2">
                  <a:lumMod val="25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119861EE-2222-4D22-B80C-681433C79A3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2A7A2058-477F-4BAC-B3C4-EA76F52A94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Harry is measuring objects. 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he is not correct because the snake’s tail should be in line with the 0.</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25">
            <a:extLst>
              <a:ext uri="{FF2B5EF4-FFF2-40B4-BE49-F238E27FC236}">
                <a16:creationId xmlns:a16="http://schemas.microsoft.com/office/drawing/2014/main" id="{CA218F37-55DE-4192-B8A8-8C0C3A19D440}"/>
              </a:ext>
            </a:extLst>
          </p:cNvPr>
          <p:cNvSpPr/>
          <p:nvPr/>
        </p:nvSpPr>
        <p:spPr>
          <a:xfrm>
            <a:off x="3534865" y="3282791"/>
            <a:ext cx="4188650" cy="1043675"/>
          </a:xfrm>
          <a:prstGeom prst="wedgeRoundRectCallout">
            <a:avLst>
              <a:gd name="adj1" fmla="val -64341"/>
              <a:gd name="adj2" fmla="val 2511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think the snake is 1m and 55cm.</a:t>
            </a:r>
          </a:p>
        </p:txBody>
      </p:sp>
      <p:graphicFrame>
        <p:nvGraphicFramePr>
          <p:cNvPr id="17" name="Table 16">
            <a:extLst>
              <a:ext uri="{FF2B5EF4-FFF2-40B4-BE49-F238E27FC236}">
                <a16:creationId xmlns:a16="http://schemas.microsoft.com/office/drawing/2014/main" id="{77C8785A-DC0B-4B8E-9BF3-B983EA377A71}"/>
              </a:ext>
            </a:extLst>
          </p:cNvPr>
          <p:cNvGraphicFramePr>
            <a:graphicFrameLocks noGrp="1"/>
          </p:cNvGraphicFramePr>
          <p:nvPr>
            <p:extLst/>
          </p:nvPr>
        </p:nvGraphicFramePr>
        <p:xfrm>
          <a:off x="2442502" y="2112097"/>
          <a:ext cx="4144182" cy="405384"/>
        </p:xfrm>
        <a:graphic>
          <a:graphicData uri="http://schemas.openxmlformats.org/drawingml/2006/table">
            <a:tbl>
              <a:tblPr firstRow="1" bandRow="1">
                <a:tableStyleId>{5C22544A-7EE6-4342-B048-85BDC9FD1C3A}</a:tableStyleId>
              </a:tblPr>
              <a:tblGrid>
                <a:gridCol w="1381394">
                  <a:extLst>
                    <a:ext uri="{9D8B030D-6E8A-4147-A177-3AD203B41FA5}">
                      <a16:colId xmlns:a16="http://schemas.microsoft.com/office/drawing/2014/main" val="1742270375"/>
                    </a:ext>
                  </a:extLst>
                </a:gridCol>
                <a:gridCol w="1381394">
                  <a:extLst>
                    <a:ext uri="{9D8B030D-6E8A-4147-A177-3AD203B41FA5}">
                      <a16:colId xmlns:a16="http://schemas.microsoft.com/office/drawing/2014/main" val="1441869993"/>
                    </a:ext>
                  </a:extLst>
                </a:gridCol>
                <a:gridCol w="1381394">
                  <a:extLst>
                    <a:ext uri="{9D8B030D-6E8A-4147-A177-3AD203B41FA5}">
                      <a16:colId xmlns:a16="http://schemas.microsoft.com/office/drawing/2014/main" val="1369428961"/>
                    </a:ext>
                  </a:extLst>
                </a:gridCol>
              </a:tblGrid>
              <a:tr h="405384">
                <a:tc>
                  <a:txBody>
                    <a:bodyPr/>
                    <a:lstStyle/>
                    <a:p>
                      <a:endParaRPr lang="en-GB" sz="2000" dirty="0"/>
                    </a:p>
                  </a:txBody>
                  <a:tcPr marL="161992" marR="16199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GB" sz="2000" dirty="0"/>
                    </a:p>
                  </a:txBody>
                  <a:tcPr marL="161992" marR="16199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GB" sz="2000" dirty="0"/>
                    </a:p>
                  </a:txBody>
                  <a:tcPr marL="161992" marR="16199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95066921"/>
                  </a:ext>
                </a:extLst>
              </a:tr>
            </a:tbl>
          </a:graphicData>
        </a:graphic>
      </p:graphicFrame>
      <p:graphicFrame>
        <p:nvGraphicFramePr>
          <p:cNvPr id="20" name="Table 19">
            <a:extLst>
              <a:ext uri="{FF2B5EF4-FFF2-40B4-BE49-F238E27FC236}">
                <a16:creationId xmlns:a16="http://schemas.microsoft.com/office/drawing/2014/main" id="{E94B9C82-AD05-414F-981A-5BB1CE44A25F}"/>
              </a:ext>
            </a:extLst>
          </p:cNvPr>
          <p:cNvGraphicFramePr>
            <a:graphicFrameLocks noGrp="1"/>
          </p:cNvGraphicFramePr>
          <p:nvPr>
            <p:extLst/>
          </p:nvPr>
        </p:nvGraphicFramePr>
        <p:xfrm>
          <a:off x="2087970" y="2375864"/>
          <a:ext cx="5009336" cy="394253"/>
        </p:xfrm>
        <a:graphic>
          <a:graphicData uri="http://schemas.openxmlformats.org/drawingml/2006/table">
            <a:tbl>
              <a:tblPr firstRow="1" bandRow="1">
                <a:tableStyleId>{5C22544A-7EE6-4342-B048-85BDC9FD1C3A}</a:tableStyleId>
              </a:tblPr>
              <a:tblGrid>
                <a:gridCol w="1252334">
                  <a:extLst>
                    <a:ext uri="{9D8B030D-6E8A-4147-A177-3AD203B41FA5}">
                      <a16:colId xmlns:a16="http://schemas.microsoft.com/office/drawing/2014/main" val="1872648832"/>
                    </a:ext>
                  </a:extLst>
                </a:gridCol>
                <a:gridCol w="1252334">
                  <a:extLst>
                    <a:ext uri="{9D8B030D-6E8A-4147-A177-3AD203B41FA5}">
                      <a16:colId xmlns:a16="http://schemas.microsoft.com/office/drawing/2014/main" val="1742270375"/>
                    </a:ext>
                  </a:extLst>
                </a:gridCol>
                <a:gridCol w="1252334">
                  <a:extLst>
                    <a:ext uri="{9D8B030D-6E8A-4147-A177-3AD203B41FA5}">
                      <a16:colId xmlns:a16="http://schemas.microsoft.com/office/drawing/2014/main" val="1441869993"/>
                    </a:ext>
                  </a:extLst>
                </a:gridCol>
                <a:gridCol w="1252334">
                  <a:extLst>
                    <a:ext uri="{9D8B030D-6E8A-4147-A177-3AD203B41FA5}">
                      <a16:colId xmlns:a16="http://schemas.microsoft.com/office/drawing/2014/main" val="1369428961"/>
                    </a:ext>
                  </a:extLst>
                </a:gridCol>
              </a:tblGrid>
              <a:tr h="394253">
                <a:tc>
                  <a:txBody>
                    <a:bodyPr/>
                    <a:lstStyle/>
                    <a:p>
                      <a:pPr algn="l"/>
                      <a:r>
                        <a:rPr lang="en-GB" sz="1500" dirty="0">
                          <a:solidFill>
                            <a:schemeClr val="tx1"/>
                          </a:solidFill>
                          <a:latin typeface="Century Gothic" panose="020B0502020202020204" pitchFamily="34" charset="0"/>
                        </a:rPr>
                        <a:t>0cm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n-GB" sz="1500" dirty="0">
                          <a:solidFill>
                            <a:schemeClr val="tx1"/>
                          </a:solidFill>
                          <a:latin typeface="Century Gothic" panose="020B0502020202020204" pitchFamily="34" charset="0"/>
                        </a:rPr>
                        <a:t>50cm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n-GB" sz="1500" dirty="0">
                          <a:solidFill>
                            <a:schemeClr val="tx1"/>
                          </a:solidFill>
                          <a:latin typeface="Century Gothic" panose="020B0502020202020204" pitchFamily="34" charset="0"/>
                        </a:rPr>
                        <a:t>      1m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n-GB" sz="1500" dirty="0">
                          <a:solidFill>
                            <a:schemeClr val="tx1"/>
                          </a:solidFill>
                          <a:latin typeface="Century Gothic" panose="020B0502020202020204" pitchFamily="34" charset="0"/>
                        </a:rPr>
                        <a:t>1m 50cm</a:t>
                      </a:r>
                    </a:p>
                  </a:txBody>
                  <a:tcPr marL="147265" marR="147265" marT="73632" marB="736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5066921"/>
                  </a:ext>
                </a:extLst>
              </a:tr>
            </a:tbl>
          </a:graphicData>
        </a:graphic>
      </p:graphicFrame>
    </p:spTree>
    <p:extLst>
      <p:ext uri="{BB962C8B-B14F-4D97-AF65-F5344CB8AC3E}">
        <p14:creationId xmlns:p14="http://schemas.microsoft.com/office/powerpoint/2010/main" val="230578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E84762AF-3F30-4D2A-8FDB-ACB493AE0FF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11694CA4-2C96-4CC3-B202-BD763A5F85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Would you use a centimetre ruler to measure your classroom?</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Can you think of a bigger unit of measurement for length that would be better?</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How many centimetres (cm) are there in 1 metre (m)?</a:t>
            </a:r>
          </a:p>
        </p:txBody>
      </p:sp>
    </p:spTree>
    <p:extLst>
      <p:ext uri="{BB962C8B-B14F-4D97-AF65-F5344CB8AC3E}">
        <p14:creationId xmlns:p14="http://schemas.microsoft.com/office/powerpoint/2010/main" val="290919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E84762AF-3F30-4D2A-8FDB-ACB493AE0FF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11694CA4-2C96-4CC3-B202-BD763A5F85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Would you use a centimetre ruler to measure your classroom?</a:t>
            </a:r>
          </a:p>
          <a:p>
            <a:pPr algn="ctr"/>
            <a:r>
              <a:rPr lang="en-GB" sz="2000" b="1" dirty="0">
                <a:solidFill>
                  <a:srgbClr val="FF0000"/>
                </a:solidFill>
                <a:latin typeface="Century Gothic" panose="020B0502020202020204" pitchFamily="34" charset="0"/>
              </a:rPr>
              <a:t>No, this unit of measurement is too small to measure a room.</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Can you think of a bigger unit of measurement for length that would be better? </a:t>
            </a:r>
          </a:p>
          <a:p>
            <a:pPr algn="ctr"/>
            <a:r>
              <a:rPr lang="en-GB" sz="2000" b="1" dirty="0">
                <a:solidFill>
                  <a:srgbClr val="FF0000"/>
                </a:solidFill>
                <a:latin typeface="Century Gothic" panose="020B0502020202020204" pitchFamily="34" charset="0"/>
              </a:rPr>
              <a:t>metres - m</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How many centimetres (cm) are there in 1 metre (m)?</a:t>
            </a:r>
          </a:p>
          <a:p>
            <a:pPr algn="ctr"/>
            <a:r>
              <a:rPr lang="en-GB" sz="2000" b="1" dirty="0">
                <a:solidFill>
                  <a:srgbClr val="FF0000"/>
                </a:solidFill>
                <a:latin typeface="Century Gothic" panose="020B0502020202020204" pitchFamily="34" charset="0"/>
              </a:rPr>
              <a:t>100cm = 1m</a:t>
            </a:r>
          </a:p>
        </p:txBody>
      </p:sp>
    </p:spTree>
    <p:extLst>
      <p:ext uri="{BB962C8B-B14F-4D97-AF65-F5344CB8AC3E}">
        <p14:creationId xmlns:p14="http://schemas.microsoft.com/office/powerpoint/2010/main" val="385796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A32B7E4C-FABD-48BE-B177-5C0A587EFB27}"/>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B10338D8-1DD6-410A-8A14-1D222DC5FE9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This lamppost is less than 1m tall.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2m and 91cm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5" name="Straight Arrow Connector 14">
            <a:extLst>
              <a:ext uri="{FF2B5EF4-FFF2-40B4-BE49-F238E27FC236}">
                <a16:creationId xmlns:a16="http://schemas.microsoft.com/office/drawing/2014/main" id="{6836F5D1-E928-4AC9-9B28-493D10B6633C}"/>
              </a:ext>
            </a:extLst>
          </p:cNvPr>
          <p:cNvCxnSpPr/>
          <p:nvPr/>
        </p:nvCxnSpPr>
        <p:spPr>
          <a:xfrm flipV="1">
            <a:off x="5207822" y="1304722"/>
            <a:ext cx="0" cy="1398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8190608-DA30-442D-AFC4-3A8649E406C7}"/>
              </a:ext>
            </a:extLst>
          </p:cNvPr>
          <p:cNvCxnSpPr>
            <a:cxnSpLocks/>
          </p:cNvCxnSpPr>
          <p:nvPr/>
        </p:nvCxnSpPr>
        <p:spPr>
          <a:xfrm>
            <a:off x="5207822" y="3576031"/>
            <a:ext cx="0" cy="1538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864987-55E9-485F-9BF9-CE28EE8656CC}"/>
              </a:ext>
            </a:extLst>
          </p:cNvPr>
          <p:cNvSpPr txBox="1"/>
          <p:nvPr/>
        </p:nvSpPr>
        <p:spPr>
          <a:xfrm>
            <a:off x="1971122" y="4835411"/>
            <a:ext cx="1764032" cy="276999"/>
          </a:xfrm>
          <a:prstGeom prst="rect">
            <a:avLst/>
          </a:prstGeom>
          <a:noFill/>
        </p:spPr>
        <p:txBody>
          <a:bodyPr wrap="square" rtlCol="0">
            <a:spAutoFit/>
          </a:bodyPr>
          <a:lstStyle/>
          <a:p>
            <a:pPr algn="ctr"/>
            <a:r>
              <a:rPr lang="en-GB" sz="1200" b="1" i="1" dirty="0">
                <a:solidFill>
                  <a:schemeClr val="bg1">
                    <a:lumMod val="50000"/>
                  </a:schemeClr>
                </a:solidFill>
                <a:latin typeface="Century Gothic" panose="020B0502020202020204" pitchFamily="34" charset="0"/>
              </a:rPr>
              <a:t>not to scale</a:t>
            </a:r>
            <a:endParaRPr lang="en-GB" sz="1200" dirty="0"/>
          </a:p>
        </p:txBody>
      </p:sp>
    </p:spTree>
    <p:extLst>
      <p:ext uri="{BB962C8B-B14F-4D97-AF65-F5344CB8AC3E}">
        <p14:creationId xmlns:p14="http://schemas.microsoft.com/office/powerpoint/2010/main" val="12409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A32B7E4C-FABD-48BE-B177-5C0A587EFB27}"/>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B10338D8-1DD6-410A-8A14-1D222DC5FE9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This lamppost is less than 1m tall.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2m and 91cm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it is 1m and 91cm taller than 1m.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5" name="Straight Arrow Connector 14">
            <a:extLst>
              <a:ext uri="{FF2B5EF4-FFF2-40B4-BE49-F238E27FC236}">
                <a16:creationId xmlns:a16="http://schemas.microsoft.com/office/drawing/2014/main" id="{6836F5D1-E928-4AC9-9B28-493D10B6633C}"/>
              </a:ext>
            </a:extLst>
          </p:cNvPr>
          <p:cNvCxnSpPr/>
          <p:nvPr/>
        </p:nvCxnSpPr>
        <p:spPr>
          <a:xfrm flipV="1">
            <a:off x="5207822" y="1304722"/>
            <a:ext cx="0" cy="1398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8190608-DA30-442D-AFC4-3A8649E406C7}"/>
              </a:ext>
            </a:extLst>
          </p:cNvPr>
          <p:cNvCxnSpPr>
            <a:cxnSpLocks/>
          </p:cNvCxnSpPr>
          <p:nvPr/>
        </p:nvCxnSpPr>
        <p:spPr>
          <a:xfrm>
            <a:off x="5207822" y="3576031"/>
            <a:ext cx="0" cy="1538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864987-55E9-485F-9BF9-CE28EE8656CC}"/>
              </a:ext>
            </a:extLst>
          </p:cNvPr>
          <p:cNvSpPr txBox="1"/>
          <p:nvPr/>
        </p:nvSpPr>
        <p:spPr>
          <a:xfrm>
            <a:off x="1971122" y="4835411"/>
            <a:ext cx="1764032" cy="276999"/>
          </a:xfrm>
          <a:prstGeom prst="rect">
            <a:avLst/>
          </a:prstGeom>
          <a:noFill/>
        </p:spPr>
        <p:txBody>
          <a:bodyPr wrap="square" rtlCol="0">
            <a:spAutoFit/>
          </a:bodyPr>
          <a:lstStyle/>
          <a:p>
            <a:pPr algn="ctr"/>
            <a:r>
              <a:rPr lang="en-GB" sz="1200" b="1" i="1" dirty="0">
                <a:solidFill>
                  <a:schemeClr val="bg1">
                    <a:lumMod val="50000"/>
                  </a:schemeClr>
                </a:solidFill>
                <a:latin typeface="Century Gothic" panose="020B0502020202020204" pitchFamily="34" charset="0"/>
              </a:rPr>
              <a:t>not to scale</a:t>
            </a:r>
            <a:endParaRPr lang="en-GB" sz="1200" dirty="0"/>
          </a:p>
        </p:txBody>
      </p:sp>
    </p:spTree>
    <p:extLst>
      <p:ext uri="{BB962C8B-B14F-4D97-AF65-F5344CB8AC3E}">
        <p14:creationId xmlns:p14="http://schemas.microsoft.com/office/powerpoint/2010/main" val="33864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b="1" dirty="0">
                <a:solidFill>
                  <a:schemeClr val="tx1"/>
                </a:solidFill>
                <a:latin typeface="Century Gothic" panose="020B0502020202020204" pitchFamily="34" charset="0"/>
              </a:rPr>
              <a:t>Choose the correct word to complete the statement.</a:t>
            </a:r>
          </a:p>
          <a:p>
            <a:pPr lvl="0" algn="ctr" defTabSz="685800">
              <a:defRPr/>
            </a:pPr>
            <a:endParaRPr lang="en-GB" b="1" dirty="0">
              <a:solidFill>
                <a:schemeClr val="tx1"/>
              </a:solidFill>
              <a:latin typeface="Century Gothic" panose="020B0502020202020204" pitchFamily="34" charset="0"/>
            </a:endParaRPr>
          </a:p>
          <a:p>
            <a:pPr lvl="0" algn="ctr" defTabSz="685800">
              <a:defRPr/>
            </a:pPr>
            <a:endParaRPr lang="en-GB" b="1" dirty="0">
              <a:solidFill>
                <a:schemeClr val="tx1"/>
              </a:solidFill>
              <a:latin typeface="Century Gothic" panose="020B0502020202020204" pitchFamily="34" charset="0"/>
            </a:endParaRPr>
          </a:p>
          <a:p>
            <a:pPr lvl="0" algn="ctr" defTabSz="685800">
              <a:defRPr/>
            </a:pPr>
            <a:endParaRPr lang="en-GB" b="1" dirty="0">
              <a:solidFill>
                <a:schemeClr val="tx1"/>
              </a:solidFill>
              <a:latin typeface="Century Gothic" panose="020B0502020202020204" pitchFamily="34" charset="0"/>
            </a:endParaRPr>
          </a:p>
          <a:p>
            <a:pPr lvl="0" algn="ctr" defTabSz="685800">
              <a:lnSpc>
                <a:spcPct val="150000"/>
              </a:lnSpc>
              <a:defRPr/>
            </a:pPr>
            <a:r>
              <a:rPr lang="en-GB" sz="3600" b="1" dirty="0">
                <a:solidFill>
                  <a:schemeClr val="tx1"/>
                </a:solidFill>
                <a:latin typeface="Century Gothic" panose="020B0502020202020204" pitchFamily="34" charset="0"/>
              </a:rPr>
              <a:t>The school hall is                          than 1 metre and 28 centimetres.</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3" name="Rounded Rectangle 10">
            <a:extLst>
              <a:ext uri="{FF2B5EF4-FFF2-40B4-BE49-F238E27FC236}">
                <a16:creationId xmlns:a16="http://schemas.microsoft.com/office/drawing/2014/main" id="{B0A4BF98-A6EC-41CE-811A-C4761E885784}"/>
              </a:ext>
            </a:extLst>
          </p:cNvPr>
          <p:cNvSpPr/>
          <p:nvPr/>
        </p:nvSpPr>
        <p:spPr>
          <a:xfrm>
            <a:off x="4394123" y="2069028"/>
            <a:ext cx="3022906" cy="667026"/>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200" b="1" dirty="0">
              <a:latin typeface="Century Gothic" panose="020B0502020202020204" pitchFamily="34" charset="0"/>
            </a:endParaRPr>
          </a:p>
        </p:txBody>
      </p:sp>
      <p:sp>
        <p:nvSpPr>
          <p:cNvPr id="14" name="Rounded Rectangle 34">
            <a:extLst>
              <a:ext uri="{FF2B5EF4-FFF2-40B4-BE49-F238E27FC236}">
                <a16:creationId xmlns:a16="http://schemas.microsoft.com/office/drawing/2014/main" id="{B382D02D-7683-4214-8B7B-1938DBB65F5C}"/>
              </a:ext>
            </a:extLst>
          </p:cNvPr>
          <p:cNvSpPr/>
          <p:nvPr/>
        </p:nvSpPr>
        <p:spPr>
          <a:xfrm>
            <a:off x="4578668" y="4251201"/>
            <a:ext cx="3022906" cy="667026"/>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shorter</a:t>
            </a:r>
          </a:p>
        </p:txBody>
      </p:sp>
      <p:sp>
        <p:nvSpPr>
          <p:cNvPr id="15" name="Rounded Rectangle 35">
            <a:extLst>
              <a:ext uri="{FF2B5EF4-FFF2-40B4-BE49-F238E27FC236}">
                <a16:creationId xmlns:a16="http://schemas.microsoft.com/office/drawing/2014/main" id="{4C2D0DD5-0544-4A97-A407-F857FEBEED4E}"/>
              </a:ext>
            </a:extLst>
          </p:cNvPr>
          <p:cNvSpPr/>
          <p:nvPr/>
        </p:nvSpPr>
        <p:spPr>
          <a:xfrm>
            <a:off x="1304516" y="4251201"/>
            <a:ext cx="3022906" cy="667026"/>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longer</a:t>
            </a:r>
          </a:p>
        </p:txBody>
      </p:sp>
    </p:spTree>
    <p:extLst>
      <p:ext uri="{BB962C8B-B14F-4D97-AF65-F5344CB8AC3E}">
        <p14:creationId xmlns:p14="http://schemas.microsoft.com/office/powerpoint/2010/main" val="347853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b="1" dirty="0">
                <a:solidFill>
                  <a:schemeClr val="tx1"/>
                </a:solidFill>
                <a:latin typeface="Century Gothic" panose="020B0502020202020204" pitchFamily="34" charset="0"/>
              </a:rPr>
              <a:t>Choose the correct word to complete the statement.</a:t>
            </a:r>
          </a:p>
          <a:p>
            <a:pPr lvl="0" algn="ctr" defTabSz="685800">
              <a:defRPr/>
            </a:pPr>
            <a:endParaRPr lang="en-GB" b="1" dirty="0">
              <a:solidFill>
                <a:schemeClr val="tx1"/>
              </a:solidFill>
              <a:latin typeface="Century Gothic" panose="020B0502020202020204" pitchFamily="34" charset="0"/>
            </a:endParaRPr>
          </a:p>
          <a:p>
            <a:pPr lvl="0" algn="ctr" defTabSz="685800">
              <a:defRPr/>
            </a:pPr>
            <a:endParaRPr lang="en-GB" b="1" dirty="0">
              <a:solidFill>
                <a:schemeClr val="tx1"/>
              </a:solidFill>
              <a:latin typeface="Century Gothic" panose="020B0502020202020204" pitchFamily="34" charset="0"/>
            </a:endParaRPr>
          </a:p>
          <a:p>
            <a:pPr lvl="0" algn="ctr" defTabSz="685800">
              <a:defRPr/>
            </a:pPr>
            <a:endParaRPr lang="en-GB" b="1" dirty="0">
              <a:solidFill>
                <a:schemeClr val="tx1"/>
              </a:solidFill>
              <a:latin typeface="Century Gothic" panose="020B0502020202020204" pitchFamily="34" charset="0"/>
            </a:endParaRPr>
          </a:p>
          <a:p>
            <a:pPr lvl="0" algn="ctr" defTabSz="685800">
              <a:lnSpc>
                <a:spcPct val="150000"/>
              </a:lnSpc>
              <a:defRPr/>
            </a:pPr>
            <a:r>
              <a:rPr lang="en-GB" sz="3600" b="1" dirty="0">
                <a:solidFill>
                  <a:schemeClr val="tx1"/>
                </a:solidFill>
                <a:latin typeface="Century Gothic" panose="020B0502020202020204" pitchFamily="34" charset="0"/>
              </a:rPr>
              <a:t>The school hall is                          than 1 metre and 28 centimetres.</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3" name="Rounded Rectangle 10">
            <a:extLst>
              <a:ext uri="{FF2B5EF4-FFF2-40B4-BE49-F238E27FC236}">
                <a16:creationId xmlns:a16="http://schemas.microsoft.com/office/drawing/2014/main" id="{B0A4BF98-A6EC-41CE-811A-C4761E885784}"/>
              </a:ext>
            </a:extLst>
          </p:cNvPr>
          <p:cNvSpPr/>
          <p:nvPr/>
        </p:nvSpPr>
        <p:spPr>
          <a:xfrm>
            <a:off x="4394123" y="2069028"/>
            <a:ext cx="3022906" cy="667026"/>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solidFill>
                  <a:srgbClr val="FF0000"/>
                </a:solidFill>
                <a:latin typeface="Century Gothic" panose="020B0502020202020204" pitchFamily="34" charset="0"/>
              </a:rPr>
              <a:t>longer</a:t>
            </a:r>
          </a:p>
        </p:txBody>
      </p:sp>
      <p:sp>
        <p:nvSpPr>
          <p:cNvPr id="14" name="Rounded Rectangle 34">
            <a:extLst>
              <a:ext uri="{FF2B5EF4-FFF2-40B4-BE49-F238E27FC236}">
                <a16:creationId xmlns:a16="http://schemas.microsoft.com/office/drawing/2014/main" id="{B382D02D-7683-4214-8B7B-1938DBB65F5C}"/>
              </a:ext>
            </a:extLst>
          </p:cNvPr>
          <p:cNvSpPr/>
          <p:nvPr/>
        </p:nvSpPr>
        <p:spPr>
          <a:xfrm>
            <a:off x="4578668" y="4251201"/>
            <a:ext cx="3022906" cy="667026"/>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shorter</a:t>
            </a:r>
          </a:p>
        </p:txBody>
      </p:sp>
      <p:sp>
        <p:nvSpPr>
          <p:cNvPr id="15" name="Rounded Rectangle 35">
            <a:extLst>
              <a:ext uri="{FF2B5EF4-FFF2-40B4-BE49-F238E27FC236}">
                <a16:creationId xmlns:a16="http://schemas.microsoft.com/office/drawing/2014/main" id="{4C2D0DD5-0544-4A97-A407-F857FEBEED4E}"/>
              </a:ext>
            </a:extLst>
          </p:cNvPr>
          <p:cNvSpPr/>
          <p:nvPr/>
        </p:nvSpPr>
        <p:spPr>
          <a:xfrm>
            <a:off x="1304516" y="4251201"/>
            <a:ext cx="3022906" cy="667026"/>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longer</a:t>
            </a:r>
          </a:p>
        </p:txBody>
      </p:sp>
    </p:spTree>
    <p:extLst>
      <p:ext uri="{BB962C8B-B14F-4D97-AF65-F5344CB8AC3E}">
        <p14:creationId xmlns:p14="http://schemas.microsoft.com/office/powerpoint/2010/main" val="197153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C007F6CD-03F4-42DE-A9FD-EE64C2FF518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A59412F2-D359-47E5-BA05-AC08202109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Circle the measurement that is the best estimate for the height of a tiger.</a:t>
            </a:r>
          </a:p>
        </p:txBody>
      </p:sp>
      <p:sp>
        <p:nvSpPr>
          <p:cNvPr id="20" name="Rounded Rectangle 48">
            <a:extLst>
              <a:ext uri="{FF2B5EF4-FFF2-40B4-BE49-F238E27FC236}">
                <a16:creationId xmlns:a16="http://schemas.microsoft.com/office/drawing/2014/main" id="{CBDBEAE6-0B83-431E-BB1F-317211C6298C}"/>
              </a:ext>
            </a:extLst>
          </p:cNvPr>
          <p:cNvSpPr/>
          <p:nvPr/>
        </p:nvSpPr>
        <p:spPr>
          <a:xfrm>
            <a:off x="5615141" y="2199689"/>
            <a:ext cx="1551228" cy="807102"/>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400" b="1" dirty="0">
                <a:latin typeface="Century Gothic" panose="020B0502020202020204" pitchFamily="34" charset="0"/>
              </a:rPr>
              <a:t>39cm</a:t>
            </a:r>
          </a:p>
        </p:txBody>
      </p:sp>
      <p:sp>
        <p:nvSpPr>
          <p:cNvPr id="21" name="Rounded Rectangle 49">
            <a:extLst>
              <a:ext uri="{FF2B5EF4-FFF2-40B4-BE49-F238E27FC236}">
                <a16:creationId xmlns:a16="http://schemas.microsoft.com/office/drawing/2014/main" id="{DD84716B-2154-44CC-9D80-B06B56CFC76C}"/>
              </a:ext>
            </a:extLst>
          </p:cNvPr>
          <p:cNvSpPr/>
          <p:nvPr/>
        </p:nvSpPr>
        <p:spPr>
          <a:xfrm>
            <a:off x="5615141" y="3294000"/>
            <a:ext cx="1551228" cy="807102"/>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400" b="1" dirty="0">
                <a:latin typeface="Century Gothic" panose="020B0502020202020204" pitchFamily="34" charset="0"/>
              </a:rPr>
              <a:t>5m 14cm</a:t>
            </a:r>
          </a:p>
        </p:txBody>
      </p:sp>
      <p:sp>
        <p:nvSpPr>
          <p:cNvPr id="22" name="Rounded Rectangle 50">
            <a:extLst>
              <a:ext uri="{FF2B5EF4-FFF2-40B4-BE49-F238E27FC236}">
                <a16:creationId xmlns:a16="http://schemas.microsoft.com/office/drawing/2014/main" id="{44F7A701-6D83-4A14-9119-CFE3A316158F}"/>
              </a:ext>
            </a:extLst>
          </p:cNvPr>
          <p:cNvSpPr/>
          <p:nvPr/>
        </p:nvSpPr>
        <p:spPr>
          <a:xfrm>
            <a:off x="5615141" y="4388310"/>
            <a:ext cx="1551228" cy="807102"/>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400" b="1" dirty="0">
                <a:solidFill>
                  <a:schemeClr val="tx1"/>
                </a:solidFill>
                <a:latin typeface="Century Gothic" panose="020B0502020202020204" pitchFamily="34" charset="0"/>
              </a:rPr>
              <a:t>1m 21cm</a:t>
            </a:r>
          </a:p>
        </p:txBody>
      </p:sp>
      <p:cxnSp>
        <p:nvCxnSpPr>
          <p:cNvPr id="23" name="Straight Arrow Connector 22">
            <a:extLst>
              <a:ext uri="{FF2B5EF4-FFF2-40B4-BE49-F238E27FC236}">
                <a16:creationId xmlns:a16="http://schemas.microsoft.com/office/drawing/2014/main" id="{B872D9D0-1F1E-4211-ABC2-092E4731259B}"/>
              </a:ext>
            </a:extLst>
          </p:cNvPr>
          <p:cNvCxnSpPr/>
          <p:nvPr/>
        </p:nvCxnSpPr>
        <p:spPr>
          <a:xfrm>
            <a:off x="4874915" y="2406092"/>
            <a:ext cx="0" cy="2654529"/>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462AC630-8657-4AF9-9AC7-13117FA9C095}"/>
              </a:ext>
            </a:extLst>
          </p:cNvPr>
          <p:cNvSpPr txBox="1"/>
          <p:nvPr/>
        </p:nvSpPr>
        <p:spPr>
          <a:xfrm>
            <a:off x="2779853" y="5050752"/>
            <a:ext cx="1204857" cy="297927"/>
          </a:xfrm>
          <a:prstGeom prst="rect">
            <a:avLst/>
          </a:prstGeom>
          <a:noFill/>
        </p:spPr>
        <p:txBody>
          <a:bodyPr wrap="square" rtlCol="0">
            <a:spAutoFit/>
          </a:bodyPr>
          <a:lstStyle/>
          <a:p>
            <a:pPr algn="ctr"/>
            <a:r>
              <a:rPr lang="en-GB" sz="1000" b="1" i="1" dirty="0">
                <a:solidFill>
                  <a:schemeClr val="bg1">
                    <a:lumMod val="50000"/>
                  </a:schemeClr>
                </a:solidFill>
                <a:latin typeface="Century Gothic" panose="020B0502020202020204" pitchFamily="34" charset="0"/>
              </a:rPr>
              <a:t>not to scale</a:t>
            </a:r>
            <a:endParaRPr lang="en-GB" sz="1000" dirty="0"/>
          </a:p>
        </p:txBody>
      </p:sp>
    </p:spTree>
    <p:extLst>
      <p:ext uri="{BB962C8B-B14F-4D97-AF65-F5344CB8AC3E}">
        <p14:creationId xmlns:p14="http://schemas.microsoft.com/office/powerpoint/2010/main" val="343478910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EFDDCAE5-86CF-4716-9E31-6DFAC13D2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www.w3.org/XML/1998/namespace"/>
    <ds:schemaRef ds:uri="http://purl.org/dc/dcmitype/"/>
    <ds:schemaRef ds:uri="86144f90-c7b6-48d0-aae5-f5e9e48cc3df"/>
    <ds:schemaRef ds:uri="0f0ae0ff-29c4-4766-b250-c1a9bee8d430"/>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1302</TotalTime>
  <Words>804</Words>
  <Application>Microsoft Office PowerPoint</Application>
  <PresentationFormat>On-screen Show (4:3)</PresentationFormat>
  <Paragraphs>356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50</cp:revision>
  <dcterms:created xsi:type="dcterms:W3CDTF">2018-03-17T10:08:43Z</dcterms:created>
  <dcterms:modified xsi:type="dcterms:W3CDTF">2019-02-15T14:21:09Z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