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298" r:id="rId13"/>
    <p:sldId id="311" r:id="rId14"/>
    <p:sldId id="299" r:id="rId15"/>
    <p:sldId id="312" r:id="rId16"/>
    <p:sldId id="306" r:id="rId17"/>
    <p:sldId id="304" r:id="rId18"/>
    <p:sldId id="307" r:id="rId19"/>
    <p:sldId id="301" r:id="rId20"/>
    <p:sldId id="313" r:id="rId21"/>
    <p:sldId id="314" r:id="rId22"/>
    <p:sldId id="308" r:id="rId23"/>
    <p:sldId id="315" r:id="rId24"/>
    <p:sldId id="31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83C947EB-A520-4B12-BFA2-14C33D08F12D}"/>
    <pc:docChg chg="custSel modSld">
      <pc:chgData name="James Clegg" userId="c6df1435-7a36-4b38-be4d-16e68e91152f" providerId="ADAL" clId="{83C947EB-A520-4B12-BFA2-14C33D08F12D}" dt="2020-10-16T09:21:56.698" v="12"/>
      <pc:docMkLst>
        <pc:docMk/>
      </pc:docMkLst>
      <pc:sldChg chg="modTransition">
        <pc:chgData name="James Clegg" userId="c6df1435-7a36-4b38-be4d-16e68e91152f" providerId="ADAL" clId="{83C947EB-A520-4B12-BFA2-14C33D08F12D}" dt="2020-10-16T09:21:56.698" v="12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83C947EB-A520-4B12-BFA2-14C33D08F12D}" dt="2020-10-16T09:21:56.698" v="12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4128357408" sldId="298"/>
        </pc:sldMkLst>
        <pc:picChg chg="del">
          <ac:chgData name="James Clegg" userId="c6df1435-7a36-4b38-be4d-16e68e91152f" providerId="ADAL" clId="{83C947EB-A520-4B12-BFA2-14C33D08F12D}" dt="2020-10-16T09:20:22.509" v="0" actId="478"/>
          <ac:picMkLst>
            <pc:docMk/>
            <pc:sldMk cId="4128357408" sldId="298"/>
            <ac:picMk id="10" creationId="{00000000-0000-0000-0000-000000000000}"/>
          </ac:picMkLst>
        </pc:picChg>
      </pc:sldChg>
      <pc:sldChg chg="modTransition">
        <pc:chgData name="James Clegg" userId="c6df1435-7a36-4b38-be4d-16e68e91152f" providerId="ADAL" clId="{83C947EB-A520-4B12-BFA2-14C33D08F12D}" dt="2020-10-16T09:21:56.698" v="12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3782242679" sldId="301"/>
        </pc:sldMkLst>
        <pc:picChg chg="del">
          <ac:chgData name="James Clegg" userId="c6df1435-7a36-4b38-be4d-16e68e91152f" providerId="ADAL" clId="{83C947EB-A520-4B12-BFA2-14C33D08F12D}" dt="2020-10-16T09:20:43.993" v="6" actId="478"/>
          <ac:picMkLst>
            <pc:docMk/>
            <pc:sldMk cId="3782242679" sldId="301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3195527484" sldId="304"/>
        </pc:sldMkLst>
        <pc:picChg chg="del">
          <ac:chgData name="James Clegg" userId="c6df1435-7a36-4b38-be4d-16e68e91152f" providerId="ADAL" clId="{83C947EB-A520-4B12-BFA2-14C33D08F12D}" dt="2020-10-16T09:20:37.844" v="4" actId="478"/>
          <ac:picMkLst>
            <pc:docMk/>
            <pc:sldMk cId="3195527484" sldId="304"/>
            <ac:picMk id="3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1793065095" sldId="306"/>
        </pc:sldMkLst>
        <pc:picChg chg="del">
          <ac:chgData name="James Clegg" userId="c6df1435-7a36-4b38-be4d-16e68e91152f" providerId="ADAL" clId="{83C947EB-A520-4B12-BFA2-14C33D08F12D}" dt="2020-10-16T09:20:32.055" v="3" actId="478"/>
          <ac:picMkLst>
            <pc:docMk/>
            <pc:sldMk cId="1793065095" sldId="30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3482969237" sldId="307"/>
        </pc:sldMkLst>
        <pc:picChg chg="del">
          <ac:chgData name="James Clegg" userId="c6df1435-7a36-4b38-be4d-16e68e91152f" providerId="ADAL" clId="{83C947EB-A520-4B12-BFA2-14C33D08F12D}" dt="2020-10-16T09:20:40.803" v="5" actId="478"/>
          <ac:picMkLst>
            <pc:docMk/>
            <pc:sldMk cId="3482969237" sldId="307"/>
            <ac:picMk id="3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1923779299" sldId="308"/>
        </pc:sldMkLst>
        <pc:picChg chg="del">
          <ac:chgData name="James Clegg" userId="c6df1435-7a36-4b38-be4d-16e68e91152f" providerId="ADAL" clId="{83C947EB-A520-4B12-BFA2-14C33D08F12D}" dt="2020-10-16T09:20:52.677" v="9" actId="478"/>
          <ac:picMkLst>
            <pc:docMk/>
            <pc:sldMk cId="1923779299" sldId="308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3349897915" sldId="311"/>
        </pc:sldMkLst>
        <pc:picChg chg="del">
          <ac:chgData name="James Clegg" userId="c6df1435-7a36-4b38-be4d-16e68e91152f" providerId="ADAL" clId="{83C947EB-A520-4B12-BFA2-14C33D08F12D}" dt="2020-10-16T09:20:25.341" v="1" actId="478"/>
          <ac:picMkLst>
            <pc:docMk/>
            <pc:sldMk cId="3349897915" sldId="31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3631217775" sldId="312"/>
        </pc:sldMkLst>
        <pc:picChg chg="del">
          <ac:chgData name="James Clegg" userId="c6df1435-7a36-4b38-be4d-16e68e91152f" providerId="ADAL" clId="{83C947EB-A520-4B12-BFA2-14C33D08F12D}" dt="2020-10-16T09:20:29.068" v="2" actId="478"/>
          <ac:picMkLst>
            <pc:docMk/>
            <pc:sldMk cId="3631217775" sldId="312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968087040" sldId="313"/>
        </pc:sldMkLst>
        <pc:picChg chg="del">
          <ac:chgData name="James Clegg" userId="c6df1435-7a36-4b38-be4d-16e68e91152f" providerId="ADAL" clId="{83C947EB-A520-4B12-BFA2-14C33D08F12D}" dt="2020-10-16T09:20:46.864" v="7" actId="478"/>
          <ac:picMkLst>
            <pc:docMk/>
            <pc:sldMk cId="968087040" sldId="313"/>
            <ac:picMk id="4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754797476" sldId="314"/>
        </pc:sldMkLst>
        <pc:picChg chg="del">
          <ac:chgData name="James Clegg" userId="c6df1435-7a36-4b38-be4d-16e68e91152f" providerId="ADAL" clId="{83C947EB-A520-4B12-BFA2-14C33D08F12D}" dt="2020-10-16T09:20:49.771" v="8" actId="478"/>
          <ac:picMkLst>
            <pc:docMk/>
            <pc:sldMk cId="754797476" sldId="314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2322061020" sldId="315"/>
        </pc:sldMkLst>
        <pc:picChg chg="del">
          <ac:chgData name="James Clegg" userId="c6df1435-7a36-4b38-be4d-16e68e91152f" providerId="ADAL" clId="{83C947EB-A520-4B12-BFA2-14C33D08F12D}" dt="2020-10-16T09:20:55.233" v="10" actId="478"/>
          <ac:picMkLst>
            <pc:docMk/>
            <pc:sldMk cId="2322061020" sldId="315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2499715119" sldId="316"/>
        </pc:sldMkLst>
        <pc:picChg chg="del">
          <ac:chgData name="James Clegg" userId="c6df1435-7a36-4b38-be4d-16e68e91152f" providerId="ADAL" clId="{83C947EB-A520-4B12-BFA2-14C33D08F12D}" dt="2020-10-16T09:20:58.663" v="11" actId="478"/>
          <ac:picMkLst>
            <pc:docMk/>
            <pc:sldMk cId="2499715119" sldId="316"/>
            <ac:picMk id="5" creationId="{00000000-0000-0000-0000-000000000000}"/>
          </ac:picMkLst>
        </pc:picChg>
      </pc:sldChg>
    </pc:docChg>
  </pc:docChgLst>
  <pc:docChgLst>
    <pc:chgData name="James Clegg" userId="c6df1435-7a36-4b38-be4d-16e68e91152f" providerId="ADAL" clId="{E7B39367-2A69-4698-B6C9-C1AB135B8E2D}"/>
    <pc:docChg chg="modSld">
      <pc:chgData name="James Clegg" userId="c6df1435-7a36-4b38-be4d-16e68e91152f" providerId="ADAL" clId="{E7B39367-2A69-4698-B6C9-C1AB135B8E2D}" dt="2020-10-16T09:07:05.769" v="4" actId="1076"/>
      <pc:docMkLst>
        <pc:docMk/>
      </pc:docMkLst>
      <pc:sldChg chg="modSp">
        <pc:chgData name="James Clegg" userId="c6df1435-7a36-4b38-be4d-16e68e91152f" providerId="ADAL" clId="{E7B39367-2A69-4698-B6C9-C1AB135B8E2D}" dt="2020-10-16T09:07:05.769" v="4" actId="1076"/>
        <pc:sldMkLst>
          <pc:docMk/>
          <pc:sldMk cId="754797476" sldId="314"/>
        </pc:sldMkLst>
        <pc:spChg chg="mod">
          <ac:chgData name="James Clegg" userId="c6df1435-7a36-4b38-be4d-16e68e91152f" providerId="ADAL" clId="{E7B39367-2A69-4698-B6C9-C1AB135B8E2D}" dt="2020-10-16T09:07:05.769" v="4" actId="1076"/>
          <ac:spMkLst>
            <pc:docMk/>
            <pc:sldMk cId="754797476" sldId="314"/>
            <ac:spMk id="5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23/10/2020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23/10/2020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4.png"/><Relationship Id="rId5" Type="http://schemas.openxmlformats.org/officeDocument/2006/relationships/image" Target="../media/image1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" y="2289811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1 and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64" y="2073649"/>
            <a:ext cx="7925095" cy="12636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810884" y="4554997"/>
            <a:ext cx="67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2835962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968706" y="455499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993784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08270" y="4554997"/>
            <a:ext cx="66104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6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216923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2349" y="3696384"/>
            <a:ext cx="1522402" cy="1067806"/>
          </a:xfrm>
          <a:prstGeom prst="rect">
            <a:avLst/>
          </a:prstGeom>
        </p:spPr>
      </p:pic>
      <p:sp>
        <p:nvSpPr>
          <p:cNvPr id="22" name="Rounded Rectangular Callout 21"/>
          <p:cNvSpPr/>
          <p:nvPr/>
        </p:nvSpPr>
        <p:spPr>
          <a:xfrm>
            <a:off x="2598830" y="3382922"/>
            <a:ext cx="2150730" cy="794949"/>
          </a:xfrm>
          <a:prstGeom prst="wedgeRoundRectCallout">
            <a:avLst>
              <a:gd name="adj1" fmla="val -72688"/>
              <a:gd name="adj2" fmla="val 34500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598830" y="3354781"/>
            <a:ext cx="2150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can count back 4!</a:t>
            </a:r>
          </a:p>
        </p:txBody>
      </p:sp>
      <p:sp>
        <p:nvSpPr>
          <p:cNvPr id="24" name="Left Bracket 23">
            <a:extLst>
              <a:ext uri="{FF2B5EF4-FFF2-40B4-BE49-F238E27FC236}">
                <a16:creationId xmlns:a16="http://schemas.microsoft.com/office/drawing/2014/main" id="{132225B9-A936-47E6-9A0A-7F529E278264}"/>
              </a:ext>
            </a:extLst>
          </p:cNvPr>
          <p:cNvSpPr/>
          <p:nvPr/>
        </p:nvSpPr>
        <p:spPr>
          <a:xfrm rot="16200000" flipH="1">
            <a:off x="2902207" y="1751818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Left Bracket 25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3550717" y="1751818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4434214" y="2675613"/>
            <a:ext cx="540000" cy="54000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Left Bracket 27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187470" y="1751818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Left Bracket 28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2282616" y="1751818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4148609" y="1377889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03987" y="1377889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60539" y="1377889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18905" y="1377889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4" name="Oval 33"/>
          <p:cNvSpPr/>
          <p:nvPr/>
        </p:nvSpPr>
        <p:spPr>
          <a:xfrm>
            <a:off x="3815385" y="2687271"/>
            <a:ext cx="540000" cy="54000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3180924" y="2687271"/>
            <a:ext cx="540000" cy="54000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2546463" y="2687271"/>
            <a:ext cx="540000" cy="54000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206834" y="4554648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756443" y="3462163"/>
            <a:ext cx="1896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6, 5, 4, 3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30944" y="334776"/>
            <a:ext cx="1427798" cy="1722321"/>
          </a:xfrm>
          <a:prstGeom prst="rect">
            <a:avLst/>
          </a:prstGeom>
        </p:spPr>
      </p:pic>
      <p:sp>
        <p:nvSpPr>
          <p:cNvPr id="40" name="Rounded Rectangular Callout 39"/>
          <p:cNvSpPr/>
          <p:nvPr/>
        </p:nvSpPr>
        <p:spPr>
          <a:xfrm>
            <a:off x="3451109" y="442641"/>
            <a:ext cx="2663651" cy="850806"/>
          </a:xfrm>
          <a:prstGeom prst="wedgeRoundRectCallout">
            <a:avLst>
              <a:gd name="adj1" fmla="val 70651"/>
              <a:gd name="adj2" fmla="val 34500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3451108" y="442641"/>
            <a:ext cx="2663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Remember to count 4 jumps.</a:t>
            </a:r>
          </a:p>
        </p:txBody>
      </p:sp>
      <p:sp>
        <p:nvSpPr>
          <p:cNvPr id="44" name="Oval 43"/>
          <p:cNvSpPr/>
          <p:nvPr/>
        </p:nvSpPr>
        <p:spPr>
          <a:xfrm>
            <a:off x="1895577" y="2695081"/>
            <a:ext cx="540000" cy="54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808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0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19" grpId="1"/>
      <p:bldP spid="20" grpId="0" animBg="1"/>
      <p:bldP spid="22" grpId="0" animBg="1"/>
      <p:bldP spid="23" grpId="0"/>
      <p:bldP spid="23" grpId="1"/>
      <p:bldP spid="24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 animBg="1"/>
      <p:bldP spid="35" grpId="0" animBg="1"/>
      <p:bldP spid="36" grpId="0" animBg="1"/>
      <p:bldP spid="37" grpId="0"/>
      <p:bldP spid="38" grpId="0"/>
      <p:bldP spid="40" grpId="0" animBg="1"/>
      <p:bldP spid="41" grpId="0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64" y="2073649"/>
            <a:ext cx="7925095" cy="12636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810884" y="4554997"/>
            <a:ext cx="67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2835962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968706" y="455499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993784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216923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2349" y="3696384"/>
            <a:ext cx="1522402" cy="1067806"/>
          </a:xfrm>
          <a:prstGeom prst="rect">
            <a:avLst/>
          </a:prstGeom>
        </p:spPr>
      </p:pic>
      <p:sp>
        <p:nvSpPr>
          <p:cNvPr id="22" name="Rounded Rectangular Callout 21"/>
          <p:cNvSpPr/>
          <p:nvPr/>
        </p:nvSpPr>
        <p:spPr>
          <a:xfrm>
            <a:off x="2598830" y="3382922"/>
            <a:ext cx="2150730" cy="794949"/>
          </a:xfrm>
          <a:prstGeom prst="wedgeRoundRectCallout">
            <a:avLst>
              <a:gd name="adj1" fmla="val -72688"/>
              <a:gd name="adj2" fmla="val 34500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206834" y="459129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738538" y="3496545"/>
            <a:ext cx="563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6,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30944" y="334776"/>
            <a:ext cx="1427798" cy="1722321"/>
          </a:xfrm>
          <a:prstGeom prst="rect">
            <a:avLst/>
          </a:prstGeom>
        </p:spPr>
      </p:pic>
      <p:sp>
        <p:nvSpPr>
          <p:cNvPr id="40" name="Rounded Rectangular Callout 39"/>
          <p:cNvSpPr/>
          <p:nvPr/>
        </p:nvSpPr>
        <p:spPr>
          <a:xfrm>
            <a:off x="3354171" y="442642"/>
            <a:ext cx="2760589" cy="531684"/>
          </a:xfrm>
          <a:prstGeom prst="wedgeRoundRectCallout">
            <a:avLst>
              <a:gd name="adj1" fmla="val 70651"/>
              <a:gd name="adj2" fmla="val 34500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3298845" y="479168"/>
            <a:ext cx="2844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Try it again, Tiny.</a:t>
            </a:r>
          </a:p>
        </p:txBody>
      </p:sp>
      <p:sp>
        <p:nvSpPr>
          <p:cNvPr id="42" name="Left Bracket 41">
            <a:extLst>
              <a:ext uri="{FF2B5EF4-FFF2-40B4-BE49-F238E27FC236}">
                <a16:creationId xmlns:a16="http://schemas.microsoft.com/office/drawing/2014/main" id="{132225B9-A936-47E6-9A0A-7F529E278264}"/>
              </a:ext>
            </a:extLst>
          </p:cNvPr>
          <p:cNvSpPr/>
          <p:nvPr/>
        </p:nvSpPr>
        <p:spPr>
          <a:xfrm rot="16200000" flipH="1">
            <a:off x="3508379" y="1725380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Left Bracket 42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156889" y="1725380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Oval 43"/>
          <p:cNvSpPr/>
          <p:nvPr/>
        </p:nvSpPr>
        <p:spPr>
          <a:xfrm>
            <a:off x="5057256" y="2656186"/>
            <a:ext cx="540000" cy="54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Left Bracket 44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793642" y="1725380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Left Bracket 45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2888788" y="1725380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3192617" y="3497578"/>
            <a:ext cx="600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5,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693407" y="3497578"/>
            <a:ext cx="600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4,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130518" y="3493592"/>
            <a:ext cx="600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724952" y="3558099"/>
            <a:ext cx="2006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OK! I will.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479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22" grpId="0" animBg="1"/>
      <p:bldP spid="37" grpId="0"/>
      <p:bldP spid="38" grpId="0"/>
      <p:bldP spid="40" grpId="0" animBg="1"/>
      <p:bldP spid="41" grpId="0"/>
      <p:bldP spid="42" grpId="0" animBg="1"/>
      <p:bldP spid="43" grpId="0" animBg="1"/>
      <p:bldP spid="44" grpId="0" animBg="1"/>
      <p:bldP spid="45" grpId="0" animBg="1"/>
      <p:bldP spid="46" grpId="0" animBg="1"/>
      <p:bldP spid="56" grpId="0"/>
      <p:bldP spid="57" grpId="0"/>
      <p:bldP spid="58" grpId="0"/>
      <p:bldP spid="59" grpId="0"/>
      <p:bldP spid="5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64" y="1956080"/>
            <a:ext cx="7925095" cy="1263628"/>
          </a:xfrm>
          <a:prstGeom prst="rect">
            <a:avLst/>
          </a:prstGeom>
        </p:spPr>
      </p:pic>
      <p:sp>
        <p:nvSpPr>
          <p:cNvPr id="8" name="Left Bracket 7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4169951" y="1620876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5070318" y="2551682"/>
            <a:ext cx="540000" cy="54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Left Bracket 9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4806704" y="1620876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810884" y="4554997"/>
            <a:ext cx="67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2835962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968706" y="455499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993784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91845" y="455499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216923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34104" y="2551682"/>
            <a:ext cx="540000" cy="54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Left Bracket 20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2869144" y="1631135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Left Bracket 21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3505897" y="1631135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Left Bracket 22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2249679" y="1618720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Left Bracket 23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165595" y="1655709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Left Bracket 25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802348" y="1655709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Left Bracket 26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2864788" y="1665968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Left Bracket 27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3501541" y="1665968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Left Bracket 28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2245323" y="1653553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206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50"/>
                            </p:stCondLst>
                            <p:childTnLst>
                              <p:par>
                                <p:cTn id="88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9" grpId="0" animBg="1"/>
      <p:bldP spid="10" grpId="0" animBg="1"/>
      <p:bldP spid="10" grpId="1" animBg="1"/>
      <p:bldP spid="10" grpId="2" animBg="1"/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20" grpId="0" animBg="1"/>
      <p:bldP spid="25" grpId="0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49971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What is one less than 2?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What is        take away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If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3 </a:t>
                </a:r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6</a:t>
                </a:r>
                <a:r>
                  <a:rPr lang="en-GB" sz="2800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, then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6 </a:t>
                </a:r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</a:t>
                </a:r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4) What is this called?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4"/>
                <a:stretch>
                  <a:fillRect l="-1626" t="-1524" b="-2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625" y="1357658"/>
            <a:ext cx="1040248" cy="9685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429" y="1357659"/>
            <a:ext cx="1040248" cy="9685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54" y="4809705"/>
            <a:ext cx="4729627" cy="75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What is one less than 2?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What is        take away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If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3 </a:t>
                </a:r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6</a:t>
                </a:r>
                <a:r>
                  <a:rPr lang="en-GB" sz="2800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, then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6 </a:t>
                </a:r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</a:t>
                </a:r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4) What is this called?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5"/>
                <a:stretch>
                  <a:fillRect l="-1626" t="-1524" b="-2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479749" y="33477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00393" y="4174856"/>
            <a:ext cx="2401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Number line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625" y="1357658"/>
            <a:ext cx="1040248" cy="9685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429" y="1357659"/>
            <a:ext cx="1040248" cy="96850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26550" y="1580301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35940" y="289257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54" y="4809705"/>
            <a:ext cx="4729627" cy="7541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4989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730157"/>
              </p:ext>
            </p:extLst>
          </p:nvPr>
        </p:nvGraphicFramePr>
        <p:xfrm>
          <a:off x="927467" y="2133017"/>
          <a:ext cx="630936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936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64174" y="42580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Number tracks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132225B9-A936-47E6-9A0A-7F529E278264}"/>
              </a:ext>
            </a:extLst>
          </p:cNvPr>
          <p:cNvSpPr/>
          <p:nvPr/>
        </p:nvSpPr>
        <p:spPr>
          <a:xfrm rot="16200000" flipH="1">
            <a:off x="1953897" y="1566610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eft Bracket 12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2628533" y="1566611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Oval 1"/>
          <p:cNvSpPr/>
          <p:nvPr/>
        </p:nvSpPr>
        <p:spPr>
          <a:xfrm>
            <a:off x="3498870" y="2226880"/>
            <a:ext cx="540000" cy="54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058087" y="2738628"/>
            <a:ext cx="41801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6430" y="3174206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Let’s count backwards from 5 to 1</a:t>
            </a: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3252223" y="1566611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Left Bracket 15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1282054" y="1566611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996430" y="3962283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How many jumps?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105974" y="4910750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974" y="4910750"/>
                <a:ext cx="776347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562687" y="4986075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35605" y="4885546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605" y="4885546"/>
                <a:ext cx="650537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ounded Rectangle 20"/>
          <p:cNvSpPr/>
          <p:nvPr/>
        </p:nvSpPr>
        <p:spPr>
          <a:xfrm>
            <a:off x="2587765" y="4990919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3720509" y="4986075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745587" y="4990919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43648" y="4986075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968726" y="4990919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13786" y="1179653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25611" y="1179653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41480" y="1179653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44469" y="1179653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121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" grpId="0" animBg="1"/>
      <p:bldP spid="14" grpId="0"/>
      <p:bldP spid="15" grpId="0" animBg="1"/>
      <p:bldP spid="16" grpId="0" animBg="1"/>
      <p:bldP spid="17" grpId="0"/>
      <p:bldP spid="18" grpId="0"/>
      <p:bldP spid="19" grpId="0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64" y="1956080"/>
            <a:ext cx="7925095" cy="12636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64174" y="42580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 Number lines</a:t>
            </a:r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132225B9-A936-47E6-9A0A-7F529E278264}"/>
              </a:ext>
            </a:extLst>
          </p:cNvPr>
          <p:cNvSpPr/>
          <p:nvPr/>
        </p:nvSpPr>
        <p:spPr>
          <a:xfrm rot="16200000" flipH="1">
            <a:off x="5389434" y="1620876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eft Bracket 6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6037944" y="1620876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6938311" y="2551682"/>
            <a:ext cx="540000" cy="54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 Bracket 10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6674697" y="1620876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769843" y="1620876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915190" y="3634278"/>
            <a:ext cx="6932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Subtraction can mean counting back.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810884" y="4554997"/>
            <a:ext cx="67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le 16"/>
          <p:cNvSpPr/>
          <p:nvPr/>
        </p:nvSpPr>
        <p:spPr>
          <a:xfrm>
            <a:off x="2835962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968706" y="455499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993784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91845" y="455499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216923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36986" y="1246947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94771" y="1234706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65540" y="1246947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06132" y="1246947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Oval 25"/>
          <p:cNvSpPr/>
          <p:nvPr/>
        </p:nvSpPr>
        <p:spPr>
          <a:xfrm>
            <a:off x="3171852" y="2566117"/>
            <a:ext cx="540000" cy="54000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Left Bracket 26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127628" y="1620876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090043" y="1246947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9" name="Left Bracket 28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3496256" y="1620876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3484797" y="1246947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30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/>
      <p:bldP spid="24" grpId="0"/>
      <p:bldP spid="25" grpId="0"/>
      <p:bldP spid="26" grpId="0" animBg="1"/>
      <p:bldP spid="27" grpId="0" animBg="1"/>
      <p:bldP spid="28" grpId="0"/>
      <p:bldP spid="29" grpId="0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64" y="1956080"/>
            <a:ext cx="7925095" cy="1263628"/>
          </a:xfrm>
          <a:prstGeom prst="rect">
            <a:avLst/>
          </a:prstGeom>
        </p:spPr>
      </p:pic>
      <p:sp>
        <p:nvSpPr>
          <p:cNvPr id="7" name="Left Bracket 6">
            <a:extLst>
              <a:ext uri="{FF2B5EF4-FFF2-40B4-BE49-F238E27FC236}">
                <a16:creationId xmlns:a16="http://schemas.microsoft.com/office/drawing/2014/main" id="{132225B9-A936-47E6-9A0A-7F529E278264}"/>
              </a:ext>
            </a:extLst>
          </p:cNvPr>
          <p:cNvSpPr/>
          <p:nvPr/>
        </p:nvSpPr>
        <p:spPr>
          <a:xfrm rot="16200000" flipH="1">
            <a:off x="4148460" y="1645568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eft Bracket 7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796970" y="1662909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5697337" y="2551682"/>
            <a:ext cx="540000" cy="54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 Bracket 10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5433723" y="1645874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153184" y="3542009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How can you use a number line?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262730" y="4309858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730" y="4309858"/>
                <a:ext cx="77634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719443" y="4385183"/>
            <a:ext cx="67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92361" y="4284654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361" y="4284654"/>
                <a:ext cx="65053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le 16"/>
          <p:cNvSpPr/>
          <p:nvPr/>
        </p:nvSpPr>
        <p:spPr>
          <a:xfrm>
            <a:off x="2744521" y="4390027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877265" y="438518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902343" y="4390027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0404" y="438518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125482" y="4390027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84964" y="1265047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59385" y="1265047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98716" y="1265047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6" name="Oval 25"/>
          <p:cNvSpPr/>
          <p:nvPr/>
        </p:nvSpPr>
        <p:spPr>
          <a:xfrm>
            <a:off x="3809417" y="2551682"/>
            <a:ext cx="540000" cy="54000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" name="Picture 30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6324" y="5079299"/>
            <a:ext cx="1116010" cy="815063"/>
          </a:xfrm>
          <a:prstGeom prst="rect">
            <a:avLst/>
          </a:prstGeom>
        </p:spPr>
      </p:pic>
      <p:sp>
        <p:nvSpPr>
          <p:cNvPr id="2" name="Rounded Rectangular Callout 1"/>
          <p:cNvSpPr/>
          <p:nvPr/>
        </p:nvSpPr>
        <p:spPr>
          <a:xfrm>
            <a:off x="2240389" y="5277394"/>
            <a:ext cx="2150730" cy="794949"/>
          </a:xfrm>
          <a:prstGeom prst="wedgeRoundRectCallout">
            <a:avLst>
              <a:gd name="adj1" fmla="val -66007"/>
              <a:gd name="adj2" fmla="val -16440"/>
              <a:gd name="adj3" fmla="val 16667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367698" y="5259369"/>
            <a:ext cx="1896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can count back!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3" grpId="0"/>
      <p:bldP spid="14" grpId="0"/>
      <p:bldP spid="15" grpId="0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/>
      <p:bldP spid="24" grpId="0"/>
      <p:bldP spid="26" grpId="0" animBg="1"/>
      <p:bldP spid="2" grpId="0" animBg="1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64" y="1956080"/>
            <a:ext cx="7925095" cy="1263628"/>
          </a:xfrm>
          <a:prstGeom prst="rect">
            <a:avLst/>
          </a:prstGeom>
        </p:spPr>
      </p:pic>
      <p:sp>
        <p:nvSpPr>
          <p:cNvPr id="8" name="Left Bracket 7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169951" y="1620876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5039142" y="2551682"/>
            <a:ext cx="540000" cy="54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Left Bracket 9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806704" y="1620876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915190" y="3634278"/>
            <a:ext cx="6932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What does this number line show?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810884" y="4554997"/>
            <a:ext cx="67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2835962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968706" y="455499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993784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91845" y="455499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216923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800543" y="2558193"/>
            <a:ext cx="540000" cy="54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96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20" grpId="0" animBg="1"/>
      <p:bldP spid="2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9.7|15.7|8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3.8|5.2|1.7|3.6|1.9|1.6|1.5|2.1|6.8|1.1|0.9|1|2.9|1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4.9|8.8|19.7|6.7|1.4|1.3|1.3|1.2|1.2|8.4|7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1.8|16.7|24.1|6.1|1.5|1.3|3.9|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3.7|1.1|1.1|1.1|1.1|35.3|7.2|6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1.7|4.7|2.2|4.7|14|1.2|0.6|1.2|1.3|1.4|1.6|7.5|12.2|1|1.4|1.2|7.2|2.3|1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3|4|6.5|1.1|4.5|8.1|1.5|1|1.1|0.9|1|1|0.9|5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0.9|13.2|9.7|3.7|1.3|1.1|1.1|2.7|3.7|3.1|2.3|3|1.2|1.1|1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522d4c35-b548-4432-90ae-af4376e1c4b4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244413-E045-436C-BDF7-0ADE6FCE2B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3031</TotalTime>
  <Words>261</Words>
  <Application>Microsoft Office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PowerPoint Presentation</vt:lpstr>
      <vt:lpstr>Have a go at question 3 on the worksheet</vt:lpstr>
      <vt:lpstr>PowerPoint Presentation</vt:lpstr>
      <vt:lpstr>Have a go at question 4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Breeze, Cheryl</cp:lastModifiedBy>
  <cp:revision>226</cp:revision>
  <dcterms:created xsi:type="dcterms:W3CDTF">2019-07-05T11:02:13Z</dcterms:created>
  <dcterms:modified xsi:type="dcterms:W3CDTF">2020-10-23T11:37:18Z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