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slideLayouts/slideLayout9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4"/>
    <p:sldMasterId id="2147483671" r:id="rId5"/>
    <p:sldMasterId id="2147483673" r:id="rId6"/>
    <p:sldMasterId id="2147483675" r:id="rId7"/>
    <p:sldMasterId id="2147483677" r:id="rId8"/>
    <p:sldMasterId id="2147483679" r:id="rId9"/>
    <p:sldMasterId id="2147483682" r:id="rId10"/>
  </p:sldMasterIdLst>
  <p:notesMasterIdLst>
    <p:notesMasterId r:id="rId26"/>
  </p:notesMasterIdLst>
  <p:sldIdLst>
    <p:sldId id="296" r:id="rId11"/>
    <p:sldId id="297" r:id="rId12"/>
    <p:sldId id="298" r:id="rId13"/>
    <p:sldId id="311" r:id="rId14"/>
    <p:sldId id="299" r:id="rId15"/>
    <p:sldId id="312" r:id="rId16"/>
    <p:sldId id="318" r:id="rId17"/>
    <p:sldId id="306" r:id="rId18"/>
    <p:sldId id="313" r:id="rId19"/>
    <p:sldId id="314" r:id="rId20"/>
    <p:sldId id="301" r:id="rId21"/>
    <p:sldId id="317" r:id="rId22"/>
    <p:sldId id="319" r:id="rId23"/>
    <p:sldId id="316" r:id="rId24"/>
    <p:sldId id="308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>
      <p:ext uri="{19B8F6BF-5375-455C-9EA6-DF929625EA0E}">
        <p15:presenceInfo xmlns:p15="http://schemas.microsoft.com/office/powerpoint/2012/main" userId="Sam Shutkev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B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141" autoAdjust="0"/>
    <p:restoredTop sz="94694"/>
  </p:normalViewPr>
  <p:slideViewPr>
    <p:cSldViewPr snapToGrid="0" snapToObjects="1">
      <p:cViewPr varScale="1">
        <p:scale>
          <a:sx n="73" d="100"/>
          <a:sy n="73" d="100"/>
        </p:scale>
        <p:origin x="156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slide" Target="slides/slide15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1.xml"/><Relationship Id="rId24" Type="http://schemas.openxmlformats.org/officeDocument/2006/relationships/slide" Target="slides/slide14.xml"/><Relationship Id="rId32" Type="http://schemas.microsoft.com/office/2016/11/relationships/changesInfo" Target="changesInfos/changesInfo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presProps" Target="presProps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9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mes Clegg" userId="c6df1435-7a36-4b38-be4d-16e68e91152f" providerId="ADAL" clId="{CDE0DF19-CE56-4013-B807-89C6BDA7D1CD}"/>
    <pc:docChg chg="modSld">
      <pc:chgData name="James Clegg" userId="c6df1435-7a36-4b38-be4d-16e68e91152f" providerId="ADAL" clId="{CDE0DF19-CE56-4013-B807-89C6BDA7D1CD}" dt="2020-10-15T13:04:58.923" v="40" actId="1076"/>
      <pc:docMkLst>
        <pc:docMk/>
      </pc:docMkLst>
      <pc:sldChg chg="modSp">
        <pc:chgData name="James Clegg" userId="c6df1435-7a36-4b38-be4d-16e68e91152f" providerId="ADAL" clId="{CDE0DF19-CE56-4013-B807-89C6BDA7D1CD}" dt="2020-10-15T13:04:58.923" v="40" actId="1076"/>
        <pc:sldMkLst>
          <pc:docMk/>
          <pc:sldMk cId="102727458" sldId="318"/>
        </pc:sldMkLst>
        <pc:spChg chg="mod">
          <ac:chgData name="James Clegg" userId="c6df1435-7a36-4b38-be4d-16e68e91152f" providerId="ADAL" clId="{CDE0DF19-CE56-4013-B807-89C6BDA7D1CD}" dt="2020-10-15T13:04:56.902" v="39" actId="1076"/>
          <ac:spMkLst>
            <pc:docMk/>
            <pc:sldMk cId="102727458" sldId="318"/>
            <ac:spMk id="6" creationId="{00000000-0000-0000-0000-000000000000}"/>
          </ac:spMkLst>
        </pc:spChg>
        <pc:spChg chg="mod">
          <ac:chgData name="James Clegg" userId="c6df1435-7a36-4b38-be4d-16e68e91152f" providerId="ADAL" clId="{CDE0DF19-CE56-4013-B807-89C6BDA7D1CD}" dt="2020-10-15T13:04:56.902" v="39" actId="1076"/>
          <ac:spMkLst>
            <pc:docMk/>
            <pc:sldMk cId="102727458" sldId="318"/>
            <ac:spMk id="7" creationId="{00000000-0000-0000-0000-000000000000}"/>
          </ac:spMkLst>
        </pc:spChg>
        <pc:spChg chg="mod">
          <ac:chgData name="James Clegg" userId="c6df1435-7a36-4b38-be4d-16e68e91152f" providerId="ADAL" clId="{CDE0DF19-CE56-4013-B807-89C6BDA7D1CD}" dt="2020-10-15T13:04:56.902" v="39" actId="1076"/>
          <ac:spMkLst>
            <pc:docMk/>
            <pc:sldMk cId="102727458" sldId="318"/>
            <ac:spMk id="8" creationId="{00000000-0000-0000-0000-000000000000}"/>
          </ac:spMkLst>
        </pc:spChg>
        <pc:spChg chg="mod">
          <ac:chgData name="James Clegg" userId="c6df1435-7a36-4b38-be4d-16e68e91152f" providerId="ADAL" clId="{CDE0DF19-CE56-4013-B807-89C6BDA7D1CD}" dt="2020-10-15T13:04:56.902" v="39" actId="1076"/>
          <ac:spMkLst>
            <pc:docMk/>
            <pc:sldMk cId="102727458" sldId="318"/>
            <ac:spMk id="9" creationId="{00000000-0000-0000-0000-000000000000}"/>
          </ac:spMkLst>
        </pc:spChg>
        <pc:spChg chg="mod">
          <ac:chgData name="James Clegg" userId="c6df1435-7a36-4b38-be4d-16e68e91152f" providerId="ADAL" clId="{CDE0DF19-CE56-4013-B807-89C6BDA7D1CD}" dt="2020-10-15T13:04:56.902" v="39" actId="1076"/>
          <ac:spMkLst>
            <pc:docMk/>
            <pc:sldMk cId="102727458" sldId="318"/>
            <ac:spMk id="10" creationId="{00000000-0000-0000-0000-000000000000}"/>
          </ac:spMkLst>
        </pc:spChg>
        <pc:spChg chg="mod">
          <ac:chgData name="James Clegg" userId="c6df1435-7a36-4b38-be4d-16e68e91152f" providerId="ADAL" clId="{CDE0DF19-CE56-4013-B807-89C6BDA7D1CD}" dt="2020-10-15T13:04:56.902" v="39" actId="1076"/>
          <ac:spMkLst>
            <pc:docMk/>
            <pc:sldMk cId="102727458" sldId="318"/>
            <ac:spMk id="11" creationId="{00000000-0000-0000-0000-000000000000}"/>
          </ac:spMkLst>
        </pc:spChg>
        <pc:spChg chg="mod">
          <ac:chgData name="James Clegg" userId="c6df1435-7a36-4b38-be4d-16e68e91152f" providerId="ADAL" clId="{CDE0DF19-CE56-4013-B807-89C6BDA7D1CD}" dt="2020-10-15T13:04:56.902" v="39" actId="1076"/>
          <ac:spMkLst>
            <pc:docMk/>
            <pc:sldMk cId="102727458" sldId="318"/>
            <ac:spMk id="13" creationId="{00000000-0000-0000-0000-000000000000}"/>
          </ac:spMkLst>
        </pc:spChg>
        <pc:spChg chg="mod">
          <ac:chgData name="James Clegg" userId="c6df1435-7a36-4b38-be4d-16e68e91152f" providerId="ADAL" clId="{CDE0DF19-CE56-4013-B807-89C6BDA7D1CD}" dt="2020-10-15T13:04:56.902" v="39" actId="1076"/>
          <ac:spMkLst>
            <pc:docMk/>
            <pc:sldMk cId="102727458" sldId="318"/>
            <ac:spMk id="14" creationId="{00000000-0000-0000-0000-000000000000}"/>
          </ac:spMkLst>
        </pc:spChg>
        <pc:spChg chg="mod">
          <ac:chgData name="James Clegg" userId="c6df1435-7a36-4b38-be4d-16e68e91152f" providerId="ADAL" clId="{CDE0DF19-CE56-4013-B807-89C6BDA7D1CD}" dt="2020-10-15T13:04:56.902" v="39" actId="1076"/>
          <ac:spMkLst>
            <pc:docMk/>
            <pc:sldMk cId="102727458" sldId="318"/>
            <ac:spMk id="15" creationId="{00000000-0000-0000-0000-000000000000}"/>
          </ac:spMkLst>
        </pc:spChg>
        <pc:spChg chg="mod">
          <ac:chgData name="James Clegg" userId="c6df1435-7a36-4b38-be4d-16e68e91152f" providerId="ADAL" clId="{CDE0DF19-CE56-4013-B807-89C6BDA7D1CD}" dt="2020-10-15T13:04:56.902" v="39" actId="1076"/>
          <ac:spMkLst>
            <pc:docMk/>
            <pc:sldMk cId="102727458" sldId="318"/>
            <ac:spMk id="16" creationId="{00000000-0000-0000-0000-000000000000}"/>
          </ac:spMkLst>
        </pc:spChg>
        <pc:spChg chg="mod">
          <ac:chgData name="James Clegg" userId="c6df1435-7a36-4b38-be4d-16e68e91152f" providerId="ADAL" clId="{CDE0DF19-CE56-4013-B807-89C6BDA7D1CD}" dt="2020-10-15T13:04:56.902" v="39" actId="1076"/>
          <ac:spMkLst>
            <pc:docMk/>
            <pc:sldMk cId="102727458" sldId="318"/>
            <ac:spMk id="17" creationId="{00000000-0000-0000-0000-000000000000}"/>
          </ac:spMkLst>
        </pc:spChg>
        <pc:spChg chg="mod">
          <ac:chgData name="James Clegg" userId="c6df1435-7a36-4b38-be4d-16e68e91152f" providerId="ADAL" clId="{CDE0DF19-CE56-4013-B807-89C6BDA7D1CD}" dt="2020-10-15T13:04:56.902" v="39" actId="1076"/>
          <ac:spMkLst>
            <pc:docMk/>
            <pc:sldMk cId="102727458" sldId="318"/>
            <ac:spMk id="18" creationId="{00000000-0000-0000-0000-000000000000}"/>
          </ac:spMkLst>
        </pc:spChg>
        <pc:spChg chg="mod">
          <ac:chgData name="James Clegg" userId="c6df1435-7a36-4b38-be4d-16e68e91152f" providerId="ADAL" clId="{CDE0DF19-CE56-4013-B807-89C6BDA7D1CD}" dt="2020-10-15T13:04:56.902" v="39" actId="1076"/>
          <ac:spMkLst>
            <pc:docMk/>
            <pc:sldMk cId="102727458" sldId="318"/>
            <ac:spMk id="19" creationId="{00000000-0000-0000-0000-000000000000}"/>
          </ac:spMkLst>
        </pc:spChg>
        <pc:spChg chg="mod">
          <ac:chgData name="James Clegg" userId="c6df1435-7a36-4b38-be4d-16e68e91152f" providerId="ADAL" clId="{CDE0DF19-CE56-4013-B807-89C6BDA7D1CD}" dt="2020-10-15T13:04:56.902" v="39" actId="1076"/>
          <ac:spMkLst>
            <pc:docMk/>
            <pc:sldMk cId="102727458" sldId="318"/>
            <ac:spMk id="20" creationId="{00000000-0000-0000-0000-000000000000}"/>
          </ac:spMkLst>
        </pc:spChg>
        <pc:spChg chg="mod">
          <ac:chgData name="James Clegg" userId="c6df1435-7a36-4b38-be4d-16e68e91152f" providerId="ADAL" clId="{CDE0DF19-CE56-4013-B807-89C6BDA7D1CD}" dt="2020-10-15T13:04:09.236" v="11" actId="1036"/>
          <ac:spMkLst>
            <pc:docMk/>
            <pc:sldMk cId="102727458" sldId="318"/>
            <ac:spMk id="21" creationId="{00000000-0000-0000-0000-000000000000}"/>
          </ac:spMkLst>
        </pc:spChg>
        <pc:spChg chg="mod">
          <ac:chgData name="James Clegg" userId="c6df1435-7a36-4b38-be4d-16e68e91152f" providerId="ADAL" clId="{CDE0DF19-CE56-4013-B807-89C6BDA7D1CD}" dt="2020-10-15T13:04:17.641" v="20" actId="1035"/>
          <ac:spMkLst>
            <pc:docMk/>
            <pc:sldMk cId="102727458" sldId="318"/>
            <ac:spMk id="22" creationId="{00000000-0000-0000-0000-000000000000}"/>
          </ac:spMkLst>
        </pc:spChg>
        <pc:spChg chg="mod">
          <ac:chgData name="James Clegg" userId="c6df1435-7a36-4b38-be4d-16e68e91152f" providerId="ADAL" clId="{CDE0DF19-CE56-4013-B807-89C6BDA7D1CD}" dt="2020-10-15T13:04:17.641" v="20" actId="1035"/>
          <ac:spMkLst>
            <pc:docMk/>
            <pc:sldMk cId="102727458" sldId="318"/>
            <ac:spMk id="23" creationId="{00000000-0000-0000-0000-000000000000}"/>
          </ac:spMkLst>
        </pc:spChg>
        <pc:spChg chg="mod">
          <ac:chgData name="James Clegg" userId="c6df1435-7a36-4b38-be4d-16e68e91152f" providerId="ADAL" clId="{CDE0DF19-CE56-4013-B807-89C6BDA7D1CD}" dt="2020-10-15T13:04:58.923" v="40" actId="1076"/>
          <ac:spMkLst>
            <pc:docMk/>
            <pc:sldMk cId="102727458" sldId="318"/>
            <ac:spMk id="24" creationId="{00000000-0000-0000-0000-000000000000}"/>
          </ac:spMkLst>
        </pc:spChg>
        <pc:spChg chg="mod">
          <ac:chgData name="James Clegg" userId="c6df1435-7a36-4b38-be4d-16e68e91152f" providerId="ADAL" clId="{CDE0DF19-CE56-4013-B807-89C6BDA7D1CD}" dt="2020-10-15T13:04:09.236" v="11" actId="1036"/>
          <ac:spMkLst>
            <pc:docMk/>
            <pc:sldMk cId="102727458" sldId="318"/>
            <ac:spMk id="26" creationId="{00000000-0000-0000-0000-000000000000}"/>
          </ac:spMkLst>
        </pc:spChg>
        <pc:spChg chg="mod">
          <ac:chgData name="James Clegg" userId="c6df1435-7a36-4b38-be4d-16e68e91152f" providerId="ADAL" clId="{CDE0DF19-CE56-4013-B807-89C6BDA7D1CD}" dt="2020-10-15T13:04:17.641" v="20" actId="1035"/>
          <ac:spMkLst>
            <pc:docMk/>
            <pc:sldMk cId="102727458" sldId="318"/>
            <ac:spMk id="27" creationId="{00000000-0000-0000-0000-000000000000}"/>
          </ac:spMkLst>
        </pc:spChg>
        <pc:spChg chg="mod">
          <ac:chgData name="James Clegg" userId="c6df1435-7a36-4b38-be4d-16e68e91152f" providerId="ADAL" clId="{CDE0DF19-CE56-4013-B807-89C6BDA7D1CD}" dt="2020-10-15T13:04:17.641" v="20" actId="1035"/>
          <ac:spMkLst>
            <pc:docMk/>
            <pc:sldMk cId="102727458" sldId="318"/>
            <ac:spMk id="28" creationId="{00000000-0000-0000-0000-000000000000}"/>
          </ac:spMkLst>
        </pc:spChg>
      </pc:sldChg>
    </pc:docChg>
  </pc:docChgLst>
  <pc:docChgLst>
    <pc:chgData name="James Clegg" userId="c6df1435-7a36-4b38-be4d-16e68e91152f" providerId="ADAL" clId="{0B177DDA-B9EF-4A7F-A466-5D8BB66A0600}"/>
    <pc:docChg chg="custSel modSld">
      <pc:chgData name="James Clegg" userId="c6df1435-7a36-4b38-be4d-16e68e91152f" providerId="ADAL" clId="{0B177DDA-B9EF-4A7F-A466-5D8BB66A0600}" dt="2020-10-15T13:25:44.664" v="12"/>
      <pc:docMkLst>
        <pc:docMk/>
      </pc:docMkLst>
      <pc:sldChg chg="modTransition">
        <pc:chgData name="James Clegg" userId="c6df1435-7a36-4b38-be4d-16e68e91152f" providerId="ADAL" clId="{0B177DDA-B9EF-4A7F-A466-5D8BB66A0600}" dt="2020-10-15T13:25:44.664" v="12"/>
        <pc:sldMkLst>
          <pc:docMk/>
          <pc:sldMk cId="3463639803" sldId="296"/>
        </pc:sldMkLst>
      </pc:sldChg>
      <pc:sldChg chg="modTransition">
        <pc:chgData name="James Clegg" userId="c6df1435-7a36-4b38-be4d-16e68e91152f" providerId="ADAL" clId="{0B177DDA-B9EF-4A7F-A466-5D8BB66A0600}" dt="2020-10-15T13:25:44.664" v="12"/>
        <pc:sldMkLst>
          <pc:docMk/>
          <pc:sldMk cId="861935487" sldId="297"/>
        </pc:sldMkLst>
      </pc:sldChg>
      <pc:sldChg chg="delSp modTransition delAnim">
        <pc:chgData name="James Clegg" userId="c6df1435-7a36-4b38-be4d-16e68e91152f" providerId="ADAL" clId="{0B177DDA-B9EF-4A7F-A466-5D8BB66A0600}" dt="2020-10-15T13:25:44.664" v="12"/>
        <pc:sldMkLst>
          <pc:docMk/>
          <pc:sldMk cId="4128357408" sldId="298"/>
        </pc:sldMkLst>
        <pc:picChg chg="del">
          <ac:chgData name="James Clegg" userId="c6df1435-7a36-4b38-be4d-16e68e91152f" providerId="ADAL" clId="{0B177DDA-B9EF-4A7F-A466-5D8BB66A0600}" dt="2020-10-15T13:24:42.133" v="0" actId="478"/>
          <ac:picMkLst>
            <pc:docMk/>
            <pc:sldMk cId="4128357408" sldId="298"/>
            <ac:picMk id="16" creationId="{00000000-0000-0000-0000-000000000000}"/>
          </ac:picMkLst>
        </pc:picChg>
      </pc:sldChg>
      <pc:sldChg chg="modTransition">
        <pc:chgData name="James Clegg" userId="c6df1435-7a36-4b38-be4d-16e68e91152f" providerId="ADAL" clId="{0B177DDA-B9EF-4A7F-A466-5D8BB66A0600}" dt="2020-10-15T13:25:44.664" v="12"/>
        <pc:sldMkLst>
          <pc:docMk/>
          <pc:sldMk cId="895466786" sldId="299"/>
        </pc:sldMkLst>
      </pc:sldChg>
      <pc:sldChg chg="delSp modTransition delAnim">
        <pc:chgData name="James Clegg" userId="c6df1435-7a36-4b38-be4d-16e68e91152f" providerId="ADAL" clId="{0B177DDA-B9EF-4A7F-A466-5D8BB66A0600}" dt="2020-10-15T13:25:44.664" v="12"/>
        <pc:sldMkLst>
          <pc:docMk/>
          <pc:sldMk cId="3782242679" sldId="301"/>
        </pc:sldMkLst>
        <pc:picChg chg="del">
          <ac:chgData name="James Clegg" userId="c6df1435-7a36-4b38-be4d-16e68e91152f" providerId="ADAL" clId="{0B177DDA-B9EF-4A7F-A466-5D8BB66A0600}" dt="2020-10-15T13:25:20.992" v="7" actId="478"/>
          <ac:picMkLst>
            <pc:docMk/>
            <pc:sldMk cId="3782242679" sldId="301"/>
            <ac:picMk id="2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0B177DDA-B9EF-4A7F-A466-5D8BB66A0600}" dt="2020-10-15T13:25:44.664" v="12"/>
        <pc:sldMkLst>
          <pc:docMk/>
          <pc:sldMk cId="1793065095" sldId="306"/>
        </pc:sldMkLst>
        <pc:picChg chg="del">
          <ac:chgData name="James Clegg" userId="c6df1435-7a36-4b38-be4d-16e68e91152f" providerId="ADAL" clId="{0B177DDA-B9EF-4A7F-A466-5D8BB66A0600}" dt="2020-10-15T13:25:13.117" v="4" actId="478"/>
          <ac:picMkLst>
            <pc:docMk/>
            <pc:sldMk cId="1793065095" sldId="306"/>
            <ac:picMk id="80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0B177DDA-B9EF-4A7F-A466-5D8BB66A0600}" dt="2020-10-15T13:25:44.664" v="12"/>
        <pc:sldMkLst>
          <pc:docMk/>
          <pc:sldMk cId="1923779299" sldId="308"/>
        </pc:sldMkLst>
        <pc:picChg chg="del">
          <ac:chgData name="James Clegg" userId="c6df1435-7a36-4b38-be4d-16e68e91152f" providerId="ADAL" clId="{0B177DDA-B9EF-4A7F-A466-5D8BB66A0600}" dt="2020-10-15T13:25:35.180" v="11" actId="478"/>
          <ac:picMkLst>
            <pc:docMk/>
            <pc:sldMk cId="1923779299" sldId="308"/>
            <ac:picMk id="2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0B177DDA-B9EF-4A7F-A466-5D8BB66A0600}" dt="2020-10-15T13:25:44.664" v="12"/>
        <pc:sldMkLst>
          <pc:docMk/>
          <pc:sldMk cId="2325604790" sldId="311"/>
        </pc:sldMkLst>
        <pc:picChg chg="del">
          <ac:chgData name="James Clegg" userId="c6df1435-7a36-4b38-be4d-16e68e91152f" providerId="ADAL" clId="{0B177DDA-B9EF-4A7F-A466-5D8BB66A0600}" dt="2020-10-15T13:24:45.415" v="1" actId="478"/>
          <ac:picMkLst>
            <pc:docMk/>
            <pc:sldMk cId="2325604790" sldId="311"/>
            <ac:picMk id="6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0B177DDA-B9EF-4A7F-A466-5D8BB66A0600}" dt="2020-10-15T13:25:44.664" v="12"/>
        <pc:sldMkLst>
          <pc:docMk/>
          <pc:sldMk cId="819982695" sldId="312"/>
        </pc:sldMkLst>
        <pc:picChg chg="del">
          <ac:chgData name="James Clegg" userId="c6df1435-7a36-4b38-be4d-16e68e91152f" providerId="ADAL" clId="{0B177DDA-B9EF-4A7F-A466-5D8BB66A0600}" dt="2020-10-15T13:25:08.225" v="2" actId="478"/>
          <ac:picMkLst>
            <pc:docMk/>
            <pc:sldMk cId="819982695" sldId="312"/>
            <ac:picMk id="2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0B177DDA-B9EF-4A7F-A466-5D8BB66A0600}" dt="2020-10-15T13:25:44.664" v="12"/>
        <pc:sldMkLst>
          <pc:docMk/>
          <pc:sldMk cId="518591891" sldId="313"/>
        </pc:sldMkLst>
        <pc:picChg chg="del">
          <ac:chgData name="James Clegg" userId="c6df1435-7a36-4b38-be4d-16e68e91152f" providerId="ADAL" clId="{0B177DDA-B9EF-4A7F-A466-5D8BB66A0600}" dt="2020-10-15T13:25:15.317" v="5" actId="478"/>
          <ac:picMkLst>
            <pc:docMk/>
            <pc:sldMk cId="518591891" sldId="313"/>
            <ac:picMk id="2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0B177DDA-B9EF-4A7F-A466-5D8BB66A0600}" dt="2020-10-15T13:25:44.664" v="12"/>
        <pc:sldMkLst>
          <pc:docMk/>
          <pc:sldMk cId="2692113578" sldId="314"/>
        </pc:sldMkLst>
        <pc:picChg chg="del">
          <ac:chgData name="James Clegg" userId="c6df1435-7a36-4b38-be4d-16e68e91152f" providerId="ADAL" clId="{0B177DDA-B9EF-4A7F-A466-5D8BB66A0600}" dt="2020-10-15T13:25:17.776" v="6" actId="478"/>
          <ac:picMkLst>
            <pc:docMk/>
            <pc:sldMk cId="2692113578" sldId="314"/>
            <ac:picMk id="36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0B177DDA-B9EF-4A7F-A466-5D8BB66A0600}" dt="2020-10-15T13:25:44.664" v="12"/>
        <pc:sldMkLst>
          <pc:docMk/>
          <pc:sldMk cId="3645834225" sldId="316"/>
        </pc:sldMkLst>
        <pc:picChg chg="del">
          <ac:chgData name="James Clegg" userId="c6df1435-7a36-4b38-be4d-16e68e91152f" providerId="ADAL" clId="{0B177DDA-B9EF-4A7F-A466-5D8BB66A0600}" dt="2020-10-15T13:25:29.569" v="10" actId="478"/>
          <ac:picMkLst>
            <pc:docMk/>
            <pc:sldMk cId="3645834225" sldId="316"/>
            <ac:picMk id="2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0B177DDA-B9EF-4A7F-A466-5D8BB66A0600}" dt="2020-10-15T13:25:44.664" v="12"/>
        <pc:sldMkLst>
          <pc:docMk/>
          <pc:sldMk cId="3721895477" sldId="317"/>
        </pc:sldMkLst>
        <pc:picChg chg="del">
          <ac:chgData name="James Clegg" userId="c6df1435-7a36-4b38-be4d-16e68e91152f" providerId="ADAL" clId="{0B177DDA-B9EF-4A7F-A466-5D8BB66A0600}" dt="2020-10-15T13:25:24.160" v="8" actId="478"/>
          <ac:picMkLst>
            <pc:docMk/>
            <pc:sldMk cId="3721895477" sldId="317"/>
            <ac:picMk id="10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0B177DDA-B9EF-4A7F-A466-5D8BB66A0600}" dt="2020-10-15T13:25:44.664" v="12"/>
        <pc:sldMkLst>
          <pc:docMk/>
          <pc:sldMk cId="102727458" sldId="318"/>
        </pc:sldMkLst>
        <pc:picChg chg="del">
          <ac:chgData name="James Clegg" userId="c6df1435-7a36-4b38-be4d-16e68e91152f" providerId="ADAL" clId="{0B177DDA-B9EF-4A7F-A466-5D8BB66A0600}" dt="2020-10-15T13:25:10.947" v="3" actId="478"/>
          <ac:picMkLst>
            <pc:docMk/>
            <pc:sldMk cId="102727458" sldId="318"/>
            <ac:picMk id="2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0B177DDA-B9EF-4A7F-A466-5D8BB66A0600}" dt="2020-10-15T13:25:44.664" v="12"/>
        <pc:sldMkLst>
          <pc:docMk/>
          <pc:sldMk cId="2425244942" sldId="319"/>
        </pc:sldMkLst>
        <pc:picChg chg="del">
          <ac:chgData name="James Clegg" userId="c6df1435-7a36-4b38-be4d-16e68e91152f" providerId="ADAL" clId="{0B177DDA-B9EF-4A7F-A466-5D8BB66A0600}" dt="2020-10-15T13:25:26.541" v="9" actId="478"/>
          <ac:picMkLst>
            <pc:docMk/>
            <pc:sldMk cId="2425244942" sldId="319"/>
            <ac:picMk id="4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D1BE4B4D-D867-492E-97B2-A4C94167F287}" type="datetimeFigureOut">
              <a:rPr lang="en-GB" smtClean="0"/>
              <a:pPr/>
              <a:t>23/10/2020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9A63A521-224D-4C95-824A-3CEFF92EB90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KG Primary Penmanship" panose="02000506000000020003" pitchFamily="2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8818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45335E50-1930-44E5-9B14-893AFBD95C69}" type="datetimeFigureOut">
              <a:rPr lang="en-GB" smtClean="0"/>
              <a:pPr/>
              <a:t>23/10/2020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108BBDC2-4ED5-4A8D-A28C-1B3F6D2413F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1270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0854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1090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9737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638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045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+mn-lt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947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059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81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84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02C252DA-A0E8-6A49-900E-07188D62BB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520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06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sign with white text&#10;&#10;Description automatically generated">
            <a:extLst>
              <a:ext uri="{FF2B5EF4-FFF2-40B4-BE49-F238E27FC236}">
                <a16:creationId xmlns:a16="http://schemas.microsoft.com/office/drawing/2014/main" id="{E7898E14-59E6-7D4D-8006-F74307CCB9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657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55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4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42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13" Type="http://schemas.openxmlformats.org/officeDocument/2006/relationships/image" Target="../media/image9.png"/><Relationship Id="rId7" Type="http://schemas.openxmlformats.org/officeDocument/2006/relationships/image" Target="../media/image35.png"/><Relationship Id="rId12" Type="http://schemas.openxmlformats.org/officeDocument/2006/relationships/image" Target="../media/image40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Relationship Id="rId6" Type="http://schemas.openxmlformats.org/officeDocument/2006/relationships/image" Target="../media/image34.png"/><Relationship Id="rId11" Type="http://schemas.openxmlformats.org/officeDocument/2006/relationships/image" Target="../media/image39.png"/><Relationship Id="rId5" Type="http://schemas.openxmlformats.org/officeDocument/2006/relationships/image" Target="../media/image33.png"/><Relationship Id="rId10" Type="http://schemas.openxmlformats.org/officeDocument/2006/relationships/image" Target="../media/image38.png"/><Relationship Id="rId9" Type="http://schemas.openxmlformats.org/officeDocument/2006/relationships/image" Target="../media/image37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png"/><Relationship Id="rId13" Type="http://schemas.openxmlformats.org/officeDocument/2006/relationships/image" Target="../media/image39.png"/><Relationship Id="rId3" Type="http://schemas.openxmlformats.org/officeDocument/2006/relationships/image" Target="../media/image24.png"/><Relationship Id="rId7" Type="http://schemas.openxmlformats.org/officeDocument/2006/relationships/image" Target="../media/image43.png"/><Relationship Id="rId12" Type="http://schemas.openxmlformats.org/officeDocument/2006/relationships/image" Target="../media/image48.png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13.png"/><Relationship Id="rId1" Type="http://schemas.openxmlformats.org/officeDocument/2006/relationships/tags" Target="../tags/tag7.xml"/><Relationship Id="rId11" Type="http://schemas.openxmlformats.org/officeDocument/2006/relationships/image" Target="../media/image47.png"/><Relationship Id="rId15" Type="http://schemas.openxmlformats.org/officeDocument/2006/relationships/image" Target="../media/image9.png"/><Relationship Id="rId10" Type="http://schemas.openxmlformats.org/officeDocument/2006/relationships/image" Target="../media/image46.png"/><Relationship Id="rId4" Type="http://schemas.openxmlformats.org/officeDocument/2006/relationships/image" Target="../media/image41.png"/><Relationship Id="rId9" Type="http://schemas.openxmlformats.org/officeDocument/2006/relationships/image" Target="../media/image45.png"/><Relationship Id="rId14" Type="http://schemas.openxmlformats.org/officeDocument/2006/relationships/image" Target="../media/image49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png"/><Relationship Id="rId13" Type="http://schemas.openxmlformats.org/officeDocument/2006/relationships/image" Target="../media/image39.png"/><Relationship Id="rId3" Type="http://schemas.openxmlformats.org/officeDocument/2006/relationships/image" Target="../media/image24.png"/><Relationship Id="rId7" Type="http://schemas.openxmlformats.org/officeDocument/2006/relationships/image" Target="../media/image43.png"/><Relationship Id="rId12" Type="http://schemas.openxmlformats.org/officeDocument/2006/relationships/image" Target="../media/image48.png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13.png"/><Relationship Id="rId1" Type="http://schemas.openxmlformats.org/officeDocument/2006/relationships/tags" Target="../tags/tag8.xml"/><Relationship Id="rId11" Type="http://schemas.openxmlformats.org/officeDocument/2006/relationships/image" Target="../media/image47.png"/><Relationship Id="rId15" Type="http://schemas.openxmlformats.org/officeDocument/2006/relationships/image" Target="../media/image9.png"/><Relationship Id="rId10" Type="http://schemas.openxmlformats.org/officeDocument/2006/relationships/image" Target="../media/image46.png"/><Relationship Id="rId4" Type="http://schemas.openxmlformats.org/officeDocument/2006/relationships/image" Target="../media/image41.png"/><Relationship Id="rId9" Type="http://schemas.openxmlformats.org/officeDocument/2006/relationships/image" Target="../media/image45.png"/><Relationship Id="rId14" Type="http://schemas.openxmlformats.org/officeDocument/2006/relationships/image" Target="../media/image49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png"/><Relationship Id="rId13" Type="http://schemas.openxmlformats.org/officeDocument/2006/relationships/image" Target="../media/image39.png"/><Relationship Id="rId18" Type="http://schemas.openxmlformats.org/officeDocument/2006/relationships/image" Target="../media/image53.png"/><Relationship Id="rId3" Type="http://schemas.openxmlformats.org/officeDocument/2006/relationships/image" Target="../media/image24.png"/><Relationship Id="rId21" Type="http://schemas.openxmlformats.org/officeDocument/2006/relationships/image" Target="../media/image56.png"/><Relationship Id="rId7" Type="http://schemas.openxmlformats.org/officeDocument/2006/relationships/image" Target="../media/image43.png"/><Relationship Id="rId12" Type="http://schemas.openxmlformats.org/officeDocument/2006/relationships/image" Target="../media/image48.png"/><Relationship Id="rId17" Type="http://schemas.openxmlformats.org/officeDocument/2006/relationships/image" Target="../media/image52.png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51.png"/><Relationship Id="rId20" Type="http://schemas.openxmlformats.org/officeDocument/2006/relationships/image" Target="../media/image55.png"/><Relationship Id="rId1" Type="http://schemas.openxmlformats.org/officeDocument/2006/relationships/tags" Target="../tags/tag9.xml"/><Relationship Id="rId11" Type="http://schemas.openxmlformats.org/officeDocument/2006/relationships/image" Target="../media/image47.png"/><Relationship Id="rId15" Type="http://schemas.openxmlformats.org/officeDocument/2006/relationships/image" Target="../media/image50.png"/><Relationship Id="rId10" Type="http://schemas.openxmlformats.org/officeDocument/2006/relationships/image" Target="../media/image46.png"/><Relationship Id="rId19" Type="http://schemas.openxmlformats.org/officeDocument/2006/relationships/image" Target="../media/image54.png"/><Relationship Id="rId4" Type="http://schemas.openxmlformats.org/officeDocument/2006/relationships/image" Target="../media/image41.png"/><Relationship Id="rId9" Type="http://schemas.openxmlformats.org/officeDocument/2006/relationships/image" Target="../media/image45.png"/><Relationship Id="rId14" Type="http://schemas.openxmlformats.org/officeDocument/2006/relationships/image" Target="../media/image49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9.png"/><Relationship Id="rId7" Type="http://schemas.openxmlformats.org/officeDocument/2006/relationships/image" Target="../media/image140.png"/><Relationship Id="rId12" Type="http://schemas.openxmlformats.org/officeDocument/2006/relationships/image" Target="../media/image19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Relationship Id="rId6" Type="http://schemas.openxmlformats.org/officeDocument/2006/relationships/image" Target="../media/image130.png"/><Relationship Id="rId11" Type="http://schemas.openxmlformats.org/officeDocument/2006/relationships/image" Target="../media/image18.png"/><Relationship Id="rId5" Type="http://schemas.openxmlformats.org/officeDocument/2006/relationships/image" Target="../media/image120.png"/><Relationship Id="rId10" Type="http://schemas.openxmlformats.org/officeDocument/2006/relationships/image" Target="../media/image17.png"/><Relationship Id="rId9" Type="http://schemas.openxmlformats.org/officeDocument/2006/relationships/image" Target="../media/image16.png"/><Relationship Id="rId1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13.png"/><Relationship Id="rId7" Type="http://schemas.openxmlformats.org/officeDocument/2006/relationships/image" Target="../media/image21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Relationship Id="rId6" Type="http://schemas.openxmlformats.org/officeDocument/2006/relationships/image" Target="../media/image20.png"/><Relationship Id="rId10" Type="http://schemas.openxmlformats.org/officeDocument/2006/relationships/image" Target="../media/image23.png"/><Relationship Id="rId9" Type="http://schemas.openxmlformats.org/officeDocument/2006/relationships/image" Target="../media/image22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14.png"/><Relationship Id="rId7" Type="http://schemas.openxmlformats.org/officeDocument/2006/relationships/image" Target="../media/image25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Relationship Id="rId10" Type="http://schemas.openxmlformats.org/officeDocument/2006/relationships/image" Target="../media/image28.png"/><Relationship Id="rId4" Type="http://schemas.microsoft.com/office/2007/relationships/hdphoto" Target="../media/hdphoto1.wdp"/><Relationship Id="rId9" Type="http://schemas.openxmlformats.org/officeDocument/2006/relationships/image" Target="../media/image27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13" Type="http://schemas.openxmlformats.org/officeDocument/2006/relationships/image" Target="../media/image31.png"/><Relationship Id="rId3" Type="http://schemas.openxmlformats.org/officeDocument/2006/relationships/image" Target="../media/image14.png"/><Relationship Id="rId7" Type="http://schemas.openxmlformats.org/officeDocument/2006/relationships/image" Target="../media/image25.png"/><Relationship Id="rId12" Type="http://schemas.openxmlformats.org/officeDocument/2006/relationships/image" Target="../media/image30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Relationship Id="rId11" Type="http://schemas.openxmlformats.org/officeDocument/2006/relationships/image" Target="../media/image29.png"/><Relationship Id="rId10" Type="http://schemas.openxmlformats.org/officeDocument/2006/relationships/image" Target="../media/image28.png"/><Relationship Id="rId4" Type="http://schemas.microsoft.com/office/2007/relationships/hdphoto" Target="../media/hdphoto1.wdp"/><Relationship Id="rId9" Type="http://schemas.openxmlformats.org/officeDocument/2006/relationships/image" Target="../media/image27.png"/><Relationship Id="rId14" Type="http://schemas.openxmlformats.org/officeDocument/2006/relationships/image" Target="../media/image3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289811"/>
            <a:ext cx="5950212" cy="2487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6398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5046149" y="1328752"/>
                <a:ext cx="776347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4400" b="0" i="1" smtClean="0">
                          <a:latin typeface="Cambria Math" panose="02040503050406030204" pitchFamily="18" charset="0"/>
                        </a:rPr>
                        <m:t> +</m:t>
                      </m:r>
                    </m:oMath>
                  </m:oMathPara>
                </a14:m>
                <a:endParaRPr lang="en-GB" sz="3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6149" y="1328752"/>
                <a:ext cx="776347" cy="76944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4413855" y="1390307"/>
            <a:ext cx="661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rgbClr val="FF0000"/>
                </a:solidFill>
                <a:latin typeface="Comic Sans MS" panose="030F0702030302020204" pitchFamily="66" charset="0"/>
              </a:rPr>
              <a:t>6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686914" y="1390307"/>
            <a:ext cx="661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rgbClr val="FFC000"/>
                </a:solidFill>
                <a:latin typeface="Comic Sans MS" panose="030F0702030302020204" pitchFamily="66" charset="0"/>
              </a:rPr>
              <a:t>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6363027" y="1328752"/>
                <a:ext cx="650537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4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3027" y="1328752"/>
                <a:ext cx="650537" cy="76944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/>
          <p:cNvSpPr txBox="1"/>
          <p:nvPr/>
        </p:nvSpPr>
        <p:spPr>
          <a:xfrm>
            <a:off x="6828987" y="1390307"/>
            <a:ext cx="8258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Comic Sans MS" panose="030F0702030302020204" pitchFamily="66" charset="0"/>
              </a:rPr>
              <a:t>10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6874000" y="1364413"/>
            <a:ext cx="727772" cy="698118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ounded Rectangle 20"/>
          <p:cNvSpPr/>
          <p:nvPr/>
        </p:nvSpPr>
        <p:spPr>
          <a:xfrm>
            <a:off x="5653549" y="1364413"/>
            <a:ext cx="727772" cy="698118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ounded Rectangle 21"/>
          <p:cNvSpPr/>
          <p:nvPr/>
        </p:nvSpPr>
        <p:spPr>
          <a:xfrm>
            <a:off x="4380490" y="1364413"/>
            <a:ext cx="727772" cy="698118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5046149" y="2264259"/>
                <a:ext cx="776347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4400" b="0" i="1" smtClean="0">
                          <a:latin typeface="Cambria Math" panose="02040503050406030204" pitchFamily="18" charset="0"/>
                        </a:rPr>
                        <m:t> +</m:t>
                      </m:r>
                    </m:oMath>
                  </m:oMathPara>
                </a14:m>
                <a:endParaRPr lang="en-GB" sz="3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6149" y="2264259"/>
                <a:ext cx="776347" cy="76944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Box 23"/>
          <p:cNvSpPr txBox="1"/>
          <p:nvPr/>
        </p:nvSpPr>
        <p:spPr>
          <a:xfrm>
            <a:off x="4413855" y="2325814"/>
            <a:ext cx="661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rgbClr val="FFC000"/>
                </a:solidFill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686914" y="2325814"/>
            <a:ext cx="661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rgbClr val="FF0000"/>
                </a:solidFill>
                <a:latin typeface="Comic Sans MS" panose="030F0702030302020204" pitchFamily="66" charset="0"/>
              </a:rPr>
              <a:t>6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6363027" y="2264259"/>
                <a:ext cx="650537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4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3027" y="2264259"/>
                <a:ext cx="650537" cy="76944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extBox 26"/>
          <p:cNvSpPr txBox="1"/>
          <p:nvPr/>
        </p:nvSpPr>
        <p:spPr>
          <a:xfrm>
            <a:off x="6842050" y="2325814"/>
            <a:ext cx="786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Comic Sans MS" panose="030F0702030302020204" pitchFamily="66" charset="0"/>
              </a:rPr>
              <a:t>10</a:t>
            </a:r>
          </a:p>
        </p:txBody>
      </p:sp>
      <p:sp>
        <p:nvSpPr>
          <p:cNvPr id="28" name="Rounded Rectangle 27"/>
          <p:cNvSpPr/>
          <p:nvPr/>
        </p:nvSpPr>
        <p:spPr>
          <a:xfrm>
            <a:off x="6874000" y="2299920"/>
            <a:ext cx="727772" cy="698118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ounded Rectangle 28"/>
          <p:cNvSpPr/>
          <p:nvPr/>
        </p:nvSpPr>
        <p:spPr>
          <a:xfrm>
            <a:off x="5653549" y="2299920"/>
            <a:ext cx="727772" cy="698118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ounded Rectangle 29"/>
          <p:cNvSpPr/>
          <p:nvPr/>
        </p:nvSpPr>
        <p:spPr>
          <a:xfrm>
            <a:off x="4380490" y="2299920"/>
            <a:ext cx="727772" cy="698118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5036972" y="3596131"/>
                <a:ext cx="776347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4400" b="0" i="1" smtClean="0">
                          <a:latin typeface="Cambria Math" panose="02040503050406030204" pitchFamily="18" charset="0"/>
                        </a:rPr>
                        <m:t> −</m:t>
                      </m:r>
                    </m:oMath>
                  </m:oMathPara>
                </a14:m>
                <a:endParaRPr lang="en-GB" sz="3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6972" y="3596131"/>
                <a:ext cx="776347" cy="76944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9" name="TextBox 58"/>
          <p:cNvSpPr txBox="1"/>
          <p:nvPr/>
        </p:nvSpPr>
        <p:spPr>
          <a:xfrm>
            <a:off x="6925738" y="3636584"/>
            <a:ext cx="661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rgbClr val="FF0000"/>
                </a:solidFill>
                <a:latin typeface="Comic Sans MS" panose="030F0702030302020204" pitchFamily="66" charset="0"/>
              </a:rPr>
              <a:t>6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5690800" y="3657686"/>
            <a:ext cx="661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rgbClr val="FFC000"/>
                </a:solidFill>
                <a:latin typeface="Comic Sans MS" panose="030F0702030302020204" pitchFamily="66" charset="0"/>
              </a:rPr>
              <a:t>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6366913" y="3596131"/>
                <a:ext cx="650537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4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6913" y="3596131"/>
                <a:ext cx="650537" cy="769441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2" name="TextBox 61"/>
          <p:cNvSpPr txBox="1"/>
          <p:nvPr/>
        </p:nvSpPr>
        <p:spPr>
          <a:xfrm>
            <a:off x="4351501" y="3657686"/>
            <a:ext cx="8258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Comic Sans MS" panose="030F0702030302020204" pitchFamily="66" charset="0"/>
              </a:rPr>
              <a:t>10</a:t>
            </a:r>
          </a:p>
        </p:txBody>
      </p:sp>
      <p:sp>
        <p:nvSpPr>
          <p:cNvPr id="63" name="Rounded Rectangle 62"/>
          <p:cNvSpPr/>
          <p:nvPr/>
        </p:nvSpPr>
        <p:spPr>
          <a:xfrm>
            <a:off x="6877886" y="3631792"/>
            <a:ext cx="727772" cy="698118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Rounded Rectangle 63"/>
          <p:cNvSpPr/>
          <p:nvPr/>
        </p:nvSpPr>
        <p:spPr>
          <a:xfrm>
            <a:off x="5657435" y="3631792"/>
            <a:ext cx="727772" cy="698118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Rounded Rectangle 64"/>
          <p:cNvSpPr/>
          <p:nvPr/>
        </p:nvSpPr>
        <p:spPr>
          <a:xfrm>
            <a:off x="4384376" y="3631792"/>
            <a:ext cx="727772" cy="698118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/>
              <p:cNvSpPr txBox="1"/>
              <p:nvPr/>
            </p:nvSpPr>
            <p:spPr>
              <a:xfrm>
                <a:off x="5036972" y="4531638"/>
                <a:ext cx="776347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4400" b="0" i="1" smtClean="0">
                          <a:latin typeface="Cambria Math" panose="02040503050406030204" pitchFamily="18" charset="0"/>
                        </a:rPr>
                        <m:t> −</m:t>
                      </m:r>
                    </m:oMath>
                  </m:oMathPara>
                </a14:m>
                <a:endParaRPr lang="en-GB" sz="3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6972" y="4531638"/>
                <a:ext cx="776347" cy="769441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7" name="TextBox 66"/>
          <p:cNvSpPr txBox="1"/>
          <p:nvPr/>
        </p:nvSpPr>
        <p:spPr>
          <a:xfrm>
            <a:off x="6925737" y="4636917"/>
            <a:ext cx="661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rgbClr val="FFC000"/>
                </a:solidFill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5690800" y="4593193"/>
            <a:ext cx="661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rgbClr val="FF0000"/>
                </a:solidFill>
                <a:latin typeface="Comic Sans MS" panose="030F0702030302020204" pitchFamily="66" charset="0"/>
              </a:rPr>
              <a:t>6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/>
              <p:cNvSpPr txBox="1"/>
              <p:nvPr/>
            </p:nvSpPr>
            <p:spPr>
              <a:xfrm>
                <a:off x="6366913" y="4531638"/>
                <a:ext cx="650537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4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9" name="TextBox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6913" y="4531638"/>
                <a:ext cx="650537" cy="769441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0" name="TextBox 69"/>
          <p:cNvSpPr txBox="1"/>
          <p:nvPr/>
        </p:nvSpPr>
        <p:spPr>
          <a:xfrm>
            <a:off x="4336431" y="4604836"/>
            <a:ext cx="786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Comic Sans MS" panose="030F0702030302020204" pitchFamily="66" charset="0"/>
              </a:rPr>
              <a:t>10</a:t>
            </a:r>
          </a:p>
        </p:txBody>
      </p:sp>
      <p:sp>
        <p:nvSpPr>
          <p:cNvPr id="71" name="Rounded Rectangle 70"/>
          <p:cNvSpPr/>
          <p:nvPr/>
        </p:nvSpPr>
        <p:spPr>
          <a:xfrm>
            <a:off x="6877886" y="4567299"/>
            <a:ext cx="727772" cy="698118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" name="Rounded Rectangle 71"/>
          <p:cNvSpPr/>
          <p:nvPr/>
        </p:nvSpPr>
        <p:spPr>
          <a:xfrm>
            <a:off x="5657435" y="4567299"/>
            <a:ext cx="727772" cy="698118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Rounded Rectangle 72"/>
          <p:cNvSpPr/>
          <p:nvPr/>
        </p:nvSpPr>
        <p:spPr>
          <a:xfrm>
            <a:off x="4384376" y="4567299"/>
            <a:ext cx="727772" cy="698118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5" name="Picture 74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53" y="1394156"/>
            <a:ext cx="3383192" cy="3386846"/>
          </a:xfrm>
          <a:prstGeom prst="rect">
            <a:avLst/>
          </a:prstGeom>
        </p:spPr>
      </p:pic>
      <p:sp>
        <p:nvSpPr>
          <p:cNvPr id="76" name="TextBox 75"/>
          <p:cNvSpPr txBox="1"/>
          <p:nvPr/>
        </p:nvSpPr>
        <p:spPr>
          <a:xfrm>
            <a:off x="1965856" y="1817197"/>
            <a:ext cx="106698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>
                <a:latin typeface="Comic Sans MS" panose="030F0702030302020204" pitchFamily="66" charset="0"/>
              </a:rPr>
              <a:t>10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981349" y="3735705"/>
            <a:ext cx="106698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>
                <a:solidFill>
                  <a:srgbClr val="FF0000"/>
                </a:solidFill>
                <a:latin typeface="Comic Sans MS" panose="030F0702030302020204" pitchFamily="66" charset="0"/>
              </a:rPr>
              <a:t>6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2967815" y="3739107"/>
            <a:ext cx="106698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>
                <a:solidFill>
                  <a:srgbClr val="FFC000"/>
                </a:solidFill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31" name="Rounded Rectangle 30"/>
          <p:cNvSpPr/>
          <p:nvPr/>
        </p:nvSpPr>
        <p:spPr>
          <a:xfrm>
            <a:off x="6815924" y="1110340"/>
            <a:ext cx="917287" cy="2142308"/>
          </a:xfrm>
          <a:prstGeom prst="roundRect">
            <a:avLst/>
          </a:prstGeom>
          <a:solidFill>
            <a:schemeClr val="bg1">
              <a:lumMod val="85000"/>
              <a:alpha val="47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2" name="Rounded Rectangle 81"/>
          <p:cNvSpPr/>
          <p:nvPr/>
        </p:nvSpPr>
        <p:spPr>
          <a:xfrm>
            <a:off x="4284179" y="3327497"/>
            <a:ext cx="917287" cy="2142308"/>
          </a:xfrm>
          <a:prstGeom prst="roundRect">
            <a:avLst/>
          </a:prstGeom>
          <a:solidFill>
            <a:schemeClr val="bg1">
              <a:lumMod val="85000"/>
              <a:alpha val="47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3" name="TextBox 82"/>
          <p:cNvSpPr txBox="1"/>
          <p:nvPr/>
        </p:nvSpPr>
        <p:spPr>
          <a:xfrm>
            <a:off x="667512" y="500053"/>
            <a:ext cx="7287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Comic Sans MS" panose="030F0702030302020204" pitchFamily="66" charset="0"/>
              </a:rPr>
              <a:t>What do you notice?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92113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/>
      <p:bldP spid="80" grpId="0"/>
      <p:bldP spid="81" grpId="0"/>
      <p:bldP spid="31" grpId="0" animBg="1"/>
      <p:bldP spid="82" grpId="0" animBg="1"/>
      <p:bldP spid="8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Have a go at question 1 on the worksheet</a:t>
            </a:r>
          </a:p>
        </p:txBody>
      </p:sp>
    </p:spTree>
    <p:extLst>
      <p:ext uri="{BB962C8B-B14F-4D97-AF65-F5344CB8AC3E}">
        <p14:creationId xmlns:p14="http://schemas.microsoft.com/office/powerpoint/2010/main" val="37822426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69960">
            <a:off x="6124131" y="-74608"/>
            <a:ext cx="2100065" cy="239584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3641" y="-142233"/>
            <a:ext cx="2100065" cy="239584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316407">
            <a:off x="323111" y="-86295"/>
            <a:ext cx="2100065" cy="239584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574" y="-87379"/>
            <a:ext cx="2100065" cy="2395849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29748">
            <a:off x="2369541" y="-74607"/>
            <a:ext cx="2100065" cy="2395849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70252" flipH="1">
            <a:off x="5135900" y="-35108"/>
            <a:ext cx="2100065" cy="2395849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345705" flipH="1">
            <a:off x="4116724" y="-26986"/>
            <a:ext cx="2100065" cy="239584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1281779" y="2761058"/>
                <a:ext cx="776347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4400" b="0" i="1" smtClean="0">
                          <a:latin typeface="Cambria Math" panose="02040503050406030204" pitchFamily="18" charset="0"/>
                        </a:rPr>
                        <m:t> +</m:t>
                      </m:r>
                    </m:oMath>
                  </m:oMathPara>
                </a14:m>
                <a:endParaRPr lang="en-GB" sz="3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1779" y="2761058"/>
                <a:ext cx="776347" cy="76944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Box 21"/>
          <p:cNvSpPr txBox="1"/>
          <p:nvPr/>
        </p:nvSpPr>
        <p:spPr>
          <a:xfrm>
            <a:off x="738492" y="2836383"/>
            <a:ext cx="661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rgbClr val="FFC000"/>
                </a:solidFill>
                <a:latin typeface="Comic Sans MS" panose="030F0702030302020204" pitchFamily="66" charset="0"/>
              </a:rPr>
              <a:t>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2611410" y="2735854"/>
                <a:ext cx="650537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4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1410" y="2735854"/>
                <a:ext cx="650537" cy="76944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Rounded Rectangle 27"/>
          <p:cNvSpPr/>
          <p:nvPr/>
        </p:nvSpPr>
        <p:spPr>
          <a:xfrm>
            <a:off x="763570" y="2841227"/>
            <a:ext cx="640867" cy="636642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TextBox 36"/>
          <p:cNvSpPr txBox="1"/>
          <p:nvPr/>
        </p:nvSpPr>
        <p:spPr>
          <a:xfrm>
            <a:off x="1896314" y="2836383"/>
            <a:ext cx="661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rgbClr val="7030A0"/>
                </a:solidFill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38" name="Rounded Rectangle 37"/>
          <p:cNvSpPr/>
          <p:nvPr/>
        </p:nvSpPr>
        <p:spPr>
          <a:xfrm>
            <a:off x="1921392" y="2841227"/>
            <a:ext cx="640867" cy="636642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TextBox 38"/>
          <p:cNvSpPr txBox="1"/>
          <p:nvPr/>
        </p:nvSpPr>
        <p:spPr>
          <a:xfrm>
            <a:off x="3119453" y="2836383"/>
            <a:ext cx="661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Comic Sans MS" panose="030F0702030302020204" pitchFamily="66" charset="0"/>
              </a:rPr>
              <a:t>7</a:t>
            </a:r>
          </a:p>
        </p:txBody>
      </p:sp>
      <p:sp>
        <p:nvSpPr>
          <p:cNvPr id="40" name="Rounded Rectangle 39"/>
          <p:cNvSpPr/>
          <p:nvPr/>
        </p:nvSpPr>
        <p:spPr>
          <a:xfrm>
            <a:off x="3144531" y="2841227"/>
            <a:ext cx="640867" cy="636642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1289940" y="3593353"/>
                <a:ext cx="776347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4400" b="0" i="1" smtClean="0">
                          <a:latin typeface="Cambria Math" panose="02040503050406030204" pitchFamily="18" charset="0"/>
                        </a:rPr>
                        <m:t> +</m:t>
                      </m:r>
                    </m:oMath>
                  </m:oMathPara>
                </a14:m>
                <a:endParaRPr lang="en-GB" sz="3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9940" y="3593353"/>
                <a:ext cx="776347" cy="76944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2619571" y="3568149"/>
                <a:ext cx="650537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4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9571" y="3568149"/>
                <a:ext cx="650537" cy="769441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Rounded Rectangle 43"/>
          <p:cNvSpPr/>
          <p:nvPr/>
        </p:nvSpPr>
        <p:spPr>
          <a:xfrm>
            <a:off x="771731" y="3673522"/>
            <a:ext cx="640867" cy="636642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Rounded Rectangle 45"/>
          <p:cNvSpPr/>
          <p:nvPr/>
        </p:nvSpPr>
        <p:spPr>
          <a:xfrm>
            <a:off x="1929553" y="3673522"/>
            <a:ext cx="640867" cy="636642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ounded Rectangle 47"/>
          <p:cNvSpPr/>
          <p:nvPr/>
        </p:nvSpPr>
        <p:spPr>
          <a:xfrm>
            <a:off x="3152692" y="3673522"/>
            <a:ext cx="640867" cy="636642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1260984" y="4472366"/>
                <a:ext cx="776347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4400" b="0" i="1" smtClean="0">
                          <a:latin typeface="Cambria Math" panose="02040503050406030204" pitchFamily="18" charset="0"/>
                        </a:rPr>
                        <m:t> −</m:t>
                      </m:r>
                    </m:oMath>
                  </m:oMathPara>
                </a14:m>
                <a:endParaRPr lang="en-GB" sz="3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0984" y="4472366"/>
                <a:ext cx="776347" cy="769441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2590615" y="4447162"/>
                <a:ext cx="650537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4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0615" y="4447162"/>
                <a:ext cx="650537" cy="769441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Rounded Rectangle 51"/>
          <p:cNvSpPr/>
          <p:nvPr/>
        </p:nvSpPr>
        <p:spPr>
          <a:xfrm>
            <a:off x="742775" y="4552535"/>
            <a:ext cx="640867" cy="636642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Rounded Rectangle 53"/>
          <p:cNvSpPr/>
          <p:nvPr/>
        </p:nvSpPr>
        <p:spPr>
          <a:xfrm>
            <a:off x="1900597" y="4552535"/>
            <a:ext cx="640867" cy="636642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Rounded Rectangle 55"/>
          <p:cNvSpPr/>
          <p:nvPr/>
        </p:nvSpPr>
        <p:spPr>
          <a:xfrm>
            <a:off x="3123736" y="4552535"/>
            <a:ext cx="640867" cy="636642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1281779" y="5354886"/>
                <a:ext cx="776347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4400" b="0" i="1" smtClean="0">
                          <a:latin typeface="Cambria Math" panose="02040503050406030204" pitchFamily="18" charset="0"/>
                        </a:rPr>
                        <m:t> −</m:t>
                      </m:r>
                    </m:oMath>
                  </m:oMathPara>
                </a14:m>
                <a:endParaRPr lang="en-GB" sz="3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1779" y="5354886"/>
                <a:ext cx="776347" cy="769441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2611410" y="5329682"/>
                <a:ext cx="650537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4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1410" y="5329682"/>
                <a:ext cx="650537" cy="769441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0" name="Rounded Rectangle 59"/>
          <p:cNvSpPr/>
          <p:nvPr/>
        </p:nvSpPr>
        <p:spPr>
          <a:xfrm>
            <a:off x="763570" y="5435055"/>
            <a:ext cx="640867" cy="636642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Rounded Rectangle 61"/>
          <p:cNvSpPr/>
          <p:nvPr/>
        </p:nvSpPr>
        <p:spPr>
          <a:xfrm>
            <a:off x="1921392" y="5435055"/>
            <a:ext cx="640867" cy="636642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Rounded Rectangle 63"/>
          <p:cNvSpPr/>
          <p:nvPr/>
        </p:nvSpPr>
        <p:spPr>
          <a:xfrm>
            <a:off x="3144531" y="5435055"/>
            <a:ext cx="640867" cy="636642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8" name="Picture 97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5465" y="2901980"/>
            <a:ext cx="2627095" cy="2629932"/>
          </a:xfrm>
          <a:prstGeom prst="rect">
            <a:avLst/>
          </a:prstGeom>
        </p:spPr>
      </p:pic>
      <p:sp>
        <p:nvSpPr>
          <p:cNvPr id="99" name="TextBox 98"/>
          <p:cNvSpPr txBox="1"/>
          <p:nvPr/>
        </p:nvSpPr>
        <p:spPr>
          <a:xfrm>
            <a:off x="5686839" y="3132492"/>
            <a:ext cx="8643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Comic Sans MS" panose="030F0702030302020204" pitchFamily="66" charset="0"/>
              </a:rPr>
              <a:t>7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4979061" y="4651267"/>
            <a:ext cx="8643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rgbClr val="FFC000"/>
                </a:solidFill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6467924" y="4640057"/>
            <a:ext cx="8643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rgbClr val="7030A0"/>
                </a:solidFill>
                <a:latin typeface="Comic Sans MS" panose="030F0702030302020204" pitchFamily="66" charset="0"/>
              </a:rPr>
              <a:t>5</a:t>
            </a:r>
          </a:p>
        </p:txBody>
      </p:sp>
      <p:pic>
        <p:nvPicPr>
          <p:cNvPr id="102" name="Picture 101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7104440" y="2174369"/>
            <a:ext cx="747045" cy="747045"/>
          </a:xfrm>
          <a:prstGeom prst="rect">
            <a:avLst/>
          </a:prstGeom>
        </p:spPr>
      </p:pic>
      <p:sp>
        <p:nvSpPr>
          <p:cNvPr id="103" name="TextBox 102"/>
          <p:cNvSpPr txBox="1"/>
          <p:nvPr/>
        </p:nvSpPr>
        <p:spPr>
          <a:xfrm>
            <a:off x="5166959" y="2317058"/>
            <a:ext cx="2335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Have a think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21895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0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5" dur="2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37" grpId="0"/>
      <p:bldP spid="39" grpId="0"/>
      <p:bldP spid="99" grpId="0"/>
      <p:bldP spid="100" grpId="0"/>
      <p:bldP spid="101" grpId="0"/>
      <p:bldP spid="10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69960">
            <a:off x="6124131" y="-74608"/>
            <a:ext cx="2100065" cy="239584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3641" y="-142233"/>
            <a:ext cx="2100065" cy="239584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316407">
            <a:off x="323111" y="-86295"/>
            <a:ext cx="2100065" cy="239584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574" y="-87379"/>
            <a:ext cx="2100065" cy="2395849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29748">
            <a:off x="2369541" y="-74607"/>
            <a:ext cx="2100065" cy="2395849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70252" flipH="1">
            <a:off x="5135900" y="-35108"/>
            <a:ext cx="2100065" cy="2395849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345705" flipH="1">
            <a:off x="4116724" y="-26986"/>
            <a:ext cx="2100065" cy="239584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1281779" y="2761058"/>
                <a:ext cx="776347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4400" b="0" i="1" smtClean="0">
                          <a:latin typeface="Cambria Math" panose="02040503050406030204" pitchFamily="18" charset="0"/>
                        </a:rPr>
                        <m:t> +</m:t>
                      </m:r>
                    </m:oMath>
                  </m:oMathPara>
                </a14:m>
                <a:endParaRPr lang="en-GB" sz="3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1779" y="2761058"/>
                <a:ext cx="776347" cy="76944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Box 21"/>
          <p:cNvSpPr txBox="1"/>
          <p:nvPr/>
        </p:nvSpPr>
        <p:spPr>
          <a:xfrm>
            <a:off x="738492" y="2836383"/>
            <a:ext cx="661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rgbClr val="FFC000"/>
                </a:solidFill>
                <a:latin typeface="Comic Sans MS" panose="030F0702030302020204" pitchFamily="66" charset="0"/>
              </a:rPr>
              <a:t>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2611410" y="2735854"/>
                <a:ext cx="650537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4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1410" y="2735854"/>
                <a:ext cx="650537" cy="76944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Rounded Rectangle 27"/>
          <p:cNvSpPr/>
          <p:nvPr/>
        </p:nvSpPr>
        <p:spPr>
          <a:xfrm>
            <a:off x="763570" y="2841227"/>
            <a:ext cx="640867" cy="636642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TextBox 36"/>
          <p:cNvSpPr txBox="1"/>
          <p:nvPr/>
        </p:nvSpPr>
        <p:spPr>
          <a:xfrm>
            <a:off x="1896314" y="2836383"/>
            <a:ext cx="661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rgbClr val="7030A0"/>
                </a:solidFill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38" name="Rounded Rectangle 37"/>
          <p:cNvSpPr/>
          <p:nvPr/>
        </p:nvSpPr>
        <p:spPr>
          <a:xfrm>
            <a:off x="1921392" y="2841227"/>
            <a:ext cx="640867" cy="636642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TextBox 38"/>
          <p:cNvSpPr txBox="1"/>
          <p:nvPr/>
        </p:nvSpPr>
        <p:spPr>
          <a:xfrm>
            <a:off x="3119453" y="2836383"/>
            <a:ext cx="661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Comic Sans MS" panose="030F0702030302020204" pitchFamily="66" charset="0"/>
              </a:rPr>
              <a:t>7</a:t>
            </a:r>
          </a:p>
        </p:txBody>
      </p:sp>
      <p:sp>
        <p:nvSpPr>
          <p:cNvPr id="40" name="Rounded Rectangle 39"/>
          <p:cNvSpPr/>
          <p:nvPr/>
        </p:nvSpPr>
        <p:spPr>
          <a:xfrm>
            <a:off x="3144531" y="2841227"/>
            <a:ext cx="640867" cy="636642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1289940" y="3593353"/>
                <a:ext cx="776347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4400" b="0" i="1" smtClean="0">
                          <a:latin typeface="Cambria Math" panose="02040503050406030204" pitchFamily="18" charset="0"/>
                        </a:rPr>
                        <m:t> +</m:t>
                      </m:r>
                    </m:oMath>
                  </m:oMathPara>
                </a14:m>
                <a:endParaRPr lang="en-GB" sz="3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9940" y="3593353"/>
                <a:ext cx="776347" cy="76944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TextBox 41"/>
          <p:cNvSpPr txBox="1"/>
          <p:nvPr/>
        </p:nvSpPr>
        <p:spPr>
          <a:xfrm>
            <a:off x="746653" y="3668678"/>
            <a:ext cx="661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rgbClr val="7030A0"/>
                </a:solidFill>
                <a:latin typeface="Comic Sans MS" panose="030F0702030302020204" pitchFamily="66" charset="0"/>
              </a:rPr>
              <a:t>5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2619571" y="3568149"/>
                <a:ext cx="650537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4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9571" y="3568149"/>
                <a:ext cx="650537" cy="769441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Rounded Rectangle 43"/>
          <p:cNvSpPr/>
          <p:nvPr/>
        </p:nvSpPr>
        <p:spPr>
          <a:xfrm>
            <a:off x="771731" y="3673522"/>
            <a:ext cx="640867" cy="636642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TextBox 44"/>
          <p:cNvSpPr txBox="1"/>
          <p:nvPr/>
        </p:nvSpPr>
        <p:spPr>
          <a:xfrm>
            <a:off x="1904475" y="3668678"/>
            <a:ext cx="661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rgbClr val="FFC000"/>
                </a:solidFill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46" name="Rounded Rectangle 45"/>
          <p:cNvSpPr/>
          <p:nvPr/>
        </p:nvSpPr>
        <p:spPr>
          <a:xfrm>
            <a:off x="1929553" y="3673522"/>
            <a:ext cx="640867" cy="636642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TextBox 46"/>
          <p:cNvSpPr txBox="1"/>
          <p:nvPr/>
        </p:nvSpPr>
        <p:spPr>
          <a:xfrm>
            <a:off x="3127614" y="3668678"/>
            <a:ext cx="661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Comic Sans MS" panose="030F0702030302020204" pitchFamily="66" charset="0"/>
              </a:rPr>
              <a:t>7</a:t>
            </a:r>
          </a:p>
        </p:txBody>
      </p:sp>
      <p:sp>
        <p:nvSpPr>
          <p:cNvPr id="48" name="Rounded Rectangle 47"/>
          <p:cNvSpPr/>
          <p:nvPr/>
        </p:nvSpPr>
        <p:spPr>
          <a:xfrm>
            <a:off x="3152692" y="3673522"/>
            <a:ext cx="640867" cy="636642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1260984" y="4472366"/>
                <a:ext cx="776347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4400" b="0" i="1" smtClean="0">
                          <a:latin typeface="Cambria Math" panose="02040503050406030204" pitchFamily="18" charset="0"/>
                        </a:rPr>
                        <m:t> −</m:t>
                      </m:r>
                    </m:oMath>
                  </m:oMathPara>
                </a14:m>
                <a:endParaRPr lang="en-GB" sz="3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0984" y="4472366"/>
                <a:ext cx="776347" cy="769441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" name="TextBox 49"/>
          <p:cNvSpPr txBox="1"/>
          <p:nvPr/>
        </p:nvSpPr>
        <p:spPr>
          <a:xfrm>
            <a:off x="717697" y="4547691"/>
            <a:ext cx="661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Comic Sans MS" panose="030F0702030302020204" pitchFamily="66" charset="0"/>
              </a:rPr>
              <a:t>7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2590615" y="4447162"/>
                <a:ext cx="650537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4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0615" y="4447162"/>
                <a:ext cx="650537" cy="769441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Rounded Rectangle 51"/>
          <p:cNvSpPr/>
          <p:nvPr/>
        </p:nvSpPr>
        <p:spPr>
          <a:xfrm>
            <a:off x="742775" y="4552535"/>
            <a:ext cx="640867" cy="636642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TextBox 52"/>
          <p:cNvSpPr txBox="1"/>
          <p:nvPr/>
        </p:nvSpPr>
        <p:spPr>
          <a:xfrm>
            <a:off x="1875519" y="4547691"/>
            <a:ext cx="661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rgbClr val="7030A0"/>
                </a:solidFill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54" name="Rounded Rectangle 53"/>
          <p:cNvSpPr/>
          <p:nvPr/>
        </p:nvSpPr>
        <p:spPr>
          <a:xfrm>
            <a:off x="1900597" y="4552535"/>
            <a:ext cx="640867" cy="636642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TextBox 54"/>
          <p:cNvSpPr txBox="1"/>
          <p:nvPr/>
        </p:nvSpPr>
        <p:spPr>
          <a:xfrm>
            <a:off x="3098658" y="4547691"/>
            <a:ext cx="661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rgbClr val="FFC000"/>
                </a:solidFill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56" name="Rounded Rectangle 55"/>
          <p:cNvSpPr/>
          <p:nvPr/>
        </p:nvSpPr>
        <p:spPr>
          <a:xfrm>
            <a:off x="3123736" y="4552535"/>
            <a:ext cx="640867" cy="636642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1281779" y="5354886"/>
                <a:ext cx="776347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4400" b="0" i="1" smtClean="0">
                          <a:latin typeface="Cambria Math" panose="02040503050406030204" pitchFamily="18" charset="0"/>
                        </a:rPr>
                        <m:t> −</m:t>
                      </m:r>
                    </m:oMath>
                  </m:oMathPara>
                </a14:m>
                <a:endParaRPr lang="en-GB" sz="3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1779" y="5354886"/>
                <a:ext cx="776347" cy="769441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8" name="TextBox 57"/>
          <p:cNvSpPr txBox="1"/>
          <p:nvPr/>
        </p:nvSpPr>
        <p:spPr>
          <a:xfrm>
            <a:off x="738492" y="5430211"/>
            <a:ext cx="661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Comic Sans MS" panose="030F0702030302020204" pitchFamily="66" charset="0"/>
              </a:rPr>
              <a:t>7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2611410" y="5329682"/>
                <a:ext cx="650537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4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1410" y="5329682"/>
                <a:ext cx="650537" cy="769441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0" name="Rounded Rectangle 59"/>
          <p:cNvSpPr/>
          <p:nvPr/>
        </p:nvSpPr>
        <p:spPr>
          <a:xfrm>
            <a:off x="763570" y="5435055"/>
            <a:ext cx="640867" cy="636642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TextBox 60"/>
          <p:cNvSpPr txBox="1"/>
          <p:nvPr/>
        </p:nvSpPr>
        <p:spPr>
          <a:xfrm>
            <a:off x="1896314" y="5430211"/>
            <a:ext cx="661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rgbClr val="FFC000"/>
                </a:solidFill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62" name="Rounded Rectangle 61"/>
          <p:cNvSpPr/>
          <p:nvPr/>
        </p:nvSpPr>
        <p:spPr>
          <a:xfrm>
            <a:off x="1921392" y="5435055"/>
            <a:ext cx="640867" cy="636642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TextBox 62"/>
          <p:cNvSpPr txBox="1"/>
          <p:nvPr/>
        </p:nvSpPr>
        <p:spPr>
          <a:xfrm>
            <a:off x="3119453" y="5430211"/>
            <a:ext cx="661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rgbClr val="7030A0"/>
                </a:solidFill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64" name="Rounded Rectangle 63"/>
          <p:cNvSpPr/>
          <p:nvPr/>
        </p:nvSpPr>
        <p:spPr>
          <a:xfrm>
            <a:off x="3144531" y="5435055"/>
            <a:ext cx="640867" cy="636642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8" name="Picture 97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5465" y="2901980"/>
            <a:ext cx="2627095" cy="2629932"/>
          </a:xfrm>
          <a:prstGeom prst="rect">
            <a:avLst/>
          </a:prstGeom>
        </p:spPr>
      </p:pic>
      <p:sp>
        <p:nvSpPr>
          <p:cNvPr id="99" name="TextBox 98"/>
          <p:cNvSpPr txBox="1"/>
          <p:nvPr/>
        </p:nvSpPr>
        <p:spPr>
          <a:xfrm>
            <a:off x="5686839" y="3132492"/>
            <a:ext cx="8643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Comic Sans MS" panose="030F0702030302020204" pitchFamily="66" charset="0"/>
              </a:rPr>
              <a:t>7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4979061" y="4651267"/>
            <a:ext cx="8643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rgbClr val="FFC000"/>
                </a:solidFill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6467924" y="4640057"/>
            <a:ext cx="8643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rgbClr val="7030A0"/>
                </a:solidFill>
                <a:latin typeface="Comic Sans MS" panose="030F0702030302020204" pitchFamily="66" charset="0"/>
              </a:rPr>
              <a:t>5</a:t>
            </a:r>
          </a:p>
        </p:txBody>
      </p:sp>
      <p:pic>
        <p:nvPicPr>
          <p:cNvPr id="102" name="Picture 101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7104440" y="2174369"/>
            <a:ext cx="747045" cy="747045"/>
          </a:xfrm>
          <a:prstGeom prst="rect">
            <a:avLst/>
          </a:prstGeom>
        </p:spPr>
      </p:pic>
      <p:sp>
        <p:nvSpPr>
          <p:cNvPr id="103" name="TextBox 102"/>
          <p:cNvSpPr txBox="1"/>
          <p:nvPr/>
        </p:nvSpPr>
        <p:spPr>
          <a:xfrm>
            <a:off x="5166959" y="2317058"/>
            <a:ext cx="2335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Have a think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25244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0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10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 tmFilter="0, 0; .2, .5; .8, .5; 1, 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250" autoRev="1" fill="hold"/>
                                        <p:tgtEl>
                                          <p:spTgt spid="9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 tmFilter="0, 0; .2, .5; .8, .5; 1, 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4" dur="250" autoRev="1" fill="hold"/>
                                        <p:tgtEl>
                                          <p:spTgt spid="9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2" dur="500" tmFilter="0, 0; .2, .5; .8, .5; 1, 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3" dur="250" autoRev="1" fill="hold"/>
                                        <p:tgtEl>
                                          <p:spTgt spid="10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 tmFilter="0, 0; .2, .5; .8, .5; 1, 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" dur="250" autoRev="1" fill="hold"/>
                                        <p:tgtEl>
                                          <p:spTgt spid="10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 tmFilter="0, 0; .2, .5; .8, .5; 1, 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1" dur="250" autoRev="1" fill="hold"/>
                                        <p:tgtEl>
                                          <p:spTgt spid="9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 tmFilter="0, 0; .2, .5; .8, .5; 1, 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0" dur="250" autoRev="1" fill="hold"/>
                                        <p:tgtEl>
                                          <p:spTgt spid="10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78" dur="500" tmFilter="0, 0; .2, .5; .8, .5; 1, 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9" dur="250" autoRev="1" fill="hold"/>
                                        <p:tgtEl>
                                          <p:spTgt spid="10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5" grpId="0"/>
      <p:bldP spid="47" grpId="0"/>
      <p:bldP spid="50" grpId="0"/>
      <p:bldP spid="53" grpId="0"/>
      <p:bldP spid="55" grpId="0"/>
      <p:bldP spid="58" grpId="0"/>
      <p:bldP spid="61" grpId="0"/>
      <p:bldP spid="63" grpId="0"/>
      <p:bldP spid="99" grpId="0"/>
      <p:bldP spid="99" grpId="1"/>
      <p:bldP spid="99" grpId="2"/>
      <p:bldP spid="100" grpId="0"/>
      <p:bldP spid="100" grpId="1"/>
      <p:bldP spid="100" grpId="2"/>
      <p:bldP spid="101" grpId="0"/>
      <p:bldP spid="101" grpId="1"/>
      <p:bldP spid="101" grpId="2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69960">
            <a:off x="6124131" y="-74608"/>
            <a:ext cx="2100065" cy="239584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3641" y="-142233"/>
            <a:ext cx="2100065" cy="239584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316407">
            <a:off x="323111" y="-86295"/>
            <a:ext cx="2100065" cy="239584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574" y="-87379"/>
            <a:ext cx="2100065" cy="2395849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29748">
            <a:off x="2369541" y="-74607"/>
            <a:ext cx="2100065" cy="2395849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70252" flipH="1">
            <a:off x="5135900" y="-35108"/>
            <a:ext cx="2100065" cy="2395849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345705" flipH="1">
            <a:off x="4116724" y="-26986"/>
            <a:ext cx="2100065" cy="239584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1281779" y="2761058"/>
                <a:ext cx="776347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4400" b="0" i="1" smtClean="0">
                          <a:latin typeface="Cambria Math" panose="02040503050406030204" pitchFamily="18" charset="0"/>
                        </a:rPr>
                        <m:t> +</m:t>
                      </m:r>
                    </m:oMath>
                  </m:oMathPara>
                </a14:m>
                <a:endParaRPr lang="en-GB" sz="3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1779" y="2761058"/>
                <a:ext cx="776347" cy="76944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Box 21"/>
          <p:cNvSpPr txBox="1"/>
          <p:nvPr/>
        </p:nvSpPr>
        <p:spPr>
          <a:xfrm>
            <a:off x="738492" y="2836383"/>
            <a:ext cx="661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rgbClr val="FFC000"/>
                </a:solidFill>
                <a:latin typeface="Comic Sans MS" panose="030F0702030302020204" pitchFamily="66" charset="0"/>
              </a:rPr>
              <a:t>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2611410" y="2735854"/>
                <a:ext cx="650537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4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1410" y="2735854"/>
                <a:ext cx="650537" cy="76944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Rounded Rectangle 27"/>
          <p:cNvSpPr/>
          <p:nvPr/>
        </p:nvSpPr>
        <p:spPr>
          <a:xfrm>
            <a:off x="763570" y="2841227"/>
            <a:ext cx="640867" cy="636642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TextBox 36"/>
          <p:cNvSpPr txBox="1"/>
          <p:nvPr/>
        </p:nvSpPr>
        <p:spPr>
          <a:xfrm>
            <a:off x="1896314" y="2836383"/>
            <a:ext cx="661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rgbClr val="7030A0"/>
                </a:solidFill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38" name="Rounded Rectangle 37"/>
          <p:cNvSpPr/>
          <p:nvPr/>
        </p:nvSpPr>
        <p:spPr>
          <a:xfrm>
            <a:off x="1921392" y="2841227"/>
            <a:ext cx="640867" cy="636642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TextBox 38"/>
          <p:cNvSpPr txBox="1"/>
          <p:nvPr/>
        </p:nvSpPr>
        <p:spPr>
          <a:xfrm>
            <a:off x="3119453" y="2836383"/>
            <a:ext cx="661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Comic Sans MS" panose="030F0702030302020204" pitchFamily="66" charset="0"/>
              </a:rPr>
              <a:t>7</a:t>
            </a:r>
          </a:p>
        </p:txBody>
      </p:sp>
      <p:sp>
        <p:nvSpPr>
          <p:cNvPr id="40" name="Rounded Rectangle 39"/>
          <p:cNvSpPr/>
          <p:nvPr/>
        </p:nvSpPr>
        <p:spPr>
          <a:xfrm>
            <a:off x="3144531" y="2841227"/>
            <a:ext cx="640867" cy="636642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1289940" y="3593353"/>
                <a:ext cx="776347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4400" b="0" i="1" smtClean="0">
                          <a:latin typeface="Cambria Math" panose="02040503050406030204" pitchFamily="18" charset="0"/>
                        </a:rPr>
                        <m:t> +</m:t>
                      </m:r>
                    </m:oMath>
                  </m:oMathPara>
                </a14:m>
                <a:endParaRPr lang="en-GB" sz="3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9940" y="3593353"/>
                <a:ext cx="776347" cy="76944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TextBox 41"/>
          <p:cNvSpPr txBox="1"/>
          <p:nvPr/>
        </p:nvSpPr>
        <p:spPr>
          <a:xfrm>
            <a:off x="746653" y="3668678"/>
            <a:ext cx="661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rgbClr val="7030A0"/>
                </a:solidFill>
                <a:latin typeface="Comic Sans MS" panose="030F0702030302020204" pitchFamily="66" charset="0"/>
              </a:rPr>
              <a:t>5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2619571" y="3568149"/>
                <a:ext cx="650537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4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9571" y="3568149"/>
                <a:ext cx="650537" cy="769441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Rounded Rectangle 43"/>
          <p:cNvSpPr/>
          <p:nvPr/>
        </p:nvSpPr>
        <p:spPr>
          <a:xfrm>
            <a:off x="771731" y="3673522"/>
            <a:ext cx="640867" cy="636642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TextBox 44"/>
          <p:cNvSpPr txBox="1"/>
          <p:nvPr/>
        </p:nvSpPr>
        <p:spPr>
          <a:xfrm>
            <a:off x="1904475" y="3668678"/>
            <a:ext cx="661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rgbClr val="FFC000"/>
                </a:solidFill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46" name="Rounded Rectangle 45"/>
          <p:cNvSpPr/>
          <p:nvPr/>
        </p:nvSpPr>
        <p:spPr>
          <a:xfrm>
            <a:off x="1929553" y="3673522"/>
            <a:ext cx="640867" cy="636642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TextBox 46"/>
          <p:cNvSpPr txBox="1"/>
          <p:nvPr/>
        </p:nvSpPr>
        <p:spPr>
          <a:xfrm>
            <a:off x="3127614" y="3668678"/>
            <a:ext cx="661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Comic Sans MS" panose="030F0702030302020204" pitchFamily="66" charset="0"/>
              </a:rPr>
              <a:t>7</a:t>
            </a:r>
          </a:p>
        </p:txBody>
      </p:sp>
      <p:sp>
        <p:nvSpPr>
          <p:cNvPr id="48" name="Rounded Rectangle 47"/>
          <p:cNvSpPr/>
          <p:nvPr/>
        </p:nvSpPr>
        <p:spPr>
          <a:xfrm>
            <a:off x="3152692" y="3673522"/>
            <a:ext cx="640867" cy="636642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1260984" y="4472366"/>
                <a:ext cx="776347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4400" b="0" i="1" smtClean="0">
                          <a:latin typeface="Cambria Math" panose="02040503050406030204" pitchFamily="18" charset="0"/>
                        </a:rPr>
                        <m:t> −</m:t>
                      </m:r>
                    </m:oMath>
                  </m:oMathPara>
                </a14:m>
                <a:endParaRPr lang="en-GB" sz="3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0984" y="4472366"/>
                <a:ext cx="776347" cy="769441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" name="TextBox 49"/>
          <p:cNvSpPr txBox="1"/>
          <p:nvPr/>
        </p:nvSpPr>
        <p:spPr>
          <a:xfrm>
            <a:off x="717697" y="4547691"/>
            <a:ext cx="661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Comic Sans MS" panose="030F0702030302020204" pitchFamily="66" charset="0"/>
              </a:rPr>
              <a:t>7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2590615" y="4447162"/>
                <a:ext cx="650537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4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0615" y="4447162"/>
                <a:ext cx="650537" cy="769441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Rounded Rectangle 51"/>
          <p:cNvSpPr/>
          <p:nvPr/>
        </p:nvSpPr>
        <p:spPr>
          <a:xfrm>
            <a:off x="742775" y="4552535"/>
            <a:ext cx="640867" cy="636642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TextBox 52"/>
          <p:cNvSpPr txBox="1"/>
          <p:nvPr/>
        </p:nvSpPr>
        <p:spPr>
          <a:xfrm>
            <a:off x="1875519" y="4547691"/>
            <a:ext cx="661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rgbClr val="7030A0"/>
                </a:solidFill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54" name="Rounded Rectangle 53"/>
          <p:cNvSpPr/>
          <p:nvPr/>
        </p:nvSpPr>
        <p:spPr>
          <a:xfrm>
            <a:off x="1900597" y="4552535"/>
            <a:ext cx="640867" cy="636642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TextBox 54"/>
          <p:cNvSpPr txBox="1"/>
          <p:nvPr/>
        </p:nvSpPr>
        <p:spPr>
          <a:xfrm>
            <a:off x="3098658" y="4547691"/>
            <a:ext cx="661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rgbClr val="FFC000"/>
                </a:solidFill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56" name="Rounded Rectangle 55"/>
          <p:cNvSpPr/>
          <p:nvPr/>
        </p:nvSpPr>
        <p:spPr>
          <a:xfrm>
            <a:off x="3123736" y="4552535"/>
            <a:ext cx="640867" cy="636642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1281779" y="5354886"/>
                <a:ext cx="776347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4400" b="0" i="1" smtClean="0">
                          <a:latin typeface="Cambria Math" panose="02040503050406030204" pitchFamily="18" charset="0"/>
                        </a:rPr>
                        <m:t> −</m:t>
                      </m:r>
                    </m:oMath>
                  </m:oMathPara>
                </a14:m>
                <a:endParaRPr lang="en-GB" sz="3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1779" y="5354886"/>
                <a:ext cx="776347" cy="769441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8" name="TextBox 57"/>
          <p:cNvSpPr txBox="1"/>
          <p:nvPr/>
        </p:nvSpPr>
        <p:spPr>
          <a:xfrm>
            <a:off x="738492" y="5430211"/>
            <a:ext cx="661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Comic Sans MS" panose="030F0702030302020204" pitchFamily="66" charset="0"/>
              </a:rPr>
              <a:t>7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2611410" y="5329682"/>
                <a:ext cx="650537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4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1410" y="5329682"/>
                <a:ext cx="650537" cy="769441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0" name="Rounded Rectangle 59"/>
          <p:cNvSpPr/>
          <p:nvPr/>
        </p:nvSpPr>
        <p:spPr>
          <a:xfrm>
            <a:off x="763570" y="5435055"/>
            <a:ext cx="640867" cy="636642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TextBox 60"/>
          <p:cNvSpPr txBox="1"/>
          <p:nvPr/>
        </p:nvSpPr>
        <p:spPr>
          <a:xfrm>
            <a:off x="1896314" y="5430211"/>
            <a:ext cx="661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rgbClr val="FFC000"/>
                </a:solidFill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62" name="Rounded Rectangle 61"/>
          <p:cNvSpPr/>
          <p:nvPr/>
        </p:nvSpPr>
        <p:spPr>
          <a:xfrm>
            <a:off x="1921392" y="5435055"/>
            <a:ext cx="640867" cy="636642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TextBox 62"/>
          <p:cNvSpPr txBox="1"/>
          <p:nvPr/>
        </p:nvSpPr>
        <p:spPr>
          <a:xfrm>
            <a:off x="3119453" y="5430211"/>
            <a:ext cx="661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rgbClr val="7030A0"/>
                </a:solidFill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64" name="Rounded Rectangle 63"/>
          <p:cNvSpPr/>
          <p:nvPr/>
        </p:nvSpPr>
        <p:spPr>
          <a:xfrm>
            <a:off x="3144531" y="5435055"/>
            <a:ext cx="640867" cy="636642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TextBox 64"/>
          <p:cNvSpPr txBox="1"/>
          <p:nvPr/>
        </p:nvSpPr>
        <p:spPr>
          <a:xfrm>
            <a:off x="763570" y="1961119"/>
            <a:ext cx="7287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Comic Sans MS" panose="030F0702030302020204" pitchFamily="66" charset="0"/>
              </a:rPr>
              <a:t>If you know these, then you know…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/>
              <p:cNvSpPr txBox="1"/>
              <p:nvPr/>
            </p:nvSpPr>
            <p:spPr>
              <a:xfrm>
                <a:off x="5639160" y="2742684"/>
                <a:ext cx="776347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44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3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9160" y="2742684"/>
                <a:ext cx="776347" cy="769441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7" name="TextBox 66"/>
          <p:cNvSpPr txBox="1"/>
          <p:nvPr/>
        </p:nvSpPr>
        <p:spPr>
          <a:xfrm>
            <a:off x="5004432" y="2818009"/>
            <a:ext cx="661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Comic Sans MS" panose="030F0702030302020204" pitchFamily="66" charset="0"/>
              </a:rPr>
              <a:t>7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/>
              <p:cNvSpPr txBox="1"/>
              <p:nvPr/>
            </p:nvSpPr>
            <p:spPr>
              <a:xfrm>
                <a:off x="6877350" y="2717480"/>
                <a:ext cx="650537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4400" b="0" i="1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77350" y="2717480"/>
                <a:ext cx="650537" cy="769441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9" name="Rounded Rectangle 68"/>
          <p:cNvSpPr/>
          <p:nvPr/>
        </p:nvSpPr>
        <p:spPr>
          <a:xfrm>
            <a:off x="5029510" y="2822853"/>
            <a:ext cx="640867" cy="636642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0" name="TextBox 69"/>
          <p:cNvSpPr txBox="1"/>
          <p:nvPr/>
        </p:nvSpPr>
        <p:spPr>
          <a:xfrm>
            <a:off x="6162254" y="2818009"/>
            <a:ext cx="661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rgbClr val="7030A0"/>
                </a:solidFill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71" name="Rounded Rectangle 70"/>
          <p:cNvSpPr/>
          <p:nvPr/>
        </p:nvSpPr>
        <p:spPr>
          <a:xfrm>
            <a:off x="6187332" y="2822853"/>
            <a:ext cx="640867" cy="636642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" name="TextBox 71"/>
          <p:cNvSpPr txBox="1"/>
          <p:nvPr/>
        </p:nvSpPr>
        <p:spPr>
          <a:xfrm>
            <a:off x="7385393" y="2818009"/>
            <a:ext cx="661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rgbClr val="FFC000"/>
                </a:solidFill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73" name="Rounded Rectangle 72"/>
          <p:cNvSpPr/>
          <p:nvPr/>
        </p:nvSpPr>
        <p:spPr>
          <a:xfrm>
            <a:off x="7410471" y="2822853"/>
            <a:ext cx="640867" cy="636642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/>
              <p:cNvSpPr txBox="1"/>
              <p:nvPr/>
            </p:nvSpPr>
            <p:spPr>
              <a:xfrm>
                <a:off x="5607943" y="3562249"/>
                <a:ext cx="776347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44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3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74" name="TextBox 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07943" y="3562249"/>
                <a:ext cx="776347" cy="769441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5" name="TextBox 74"/>
          <p:cNvSpPr txBox="1"/>
          <p:nvPr/>
        </p:nvSpPr>
        <p:spPr>
          <a:xfrm>
            <a:off x="4973215" y="3637574"/>
            <a:ext cx="661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Comic Sans MS" panose="030F0702030302020204" pitchFamily="66" charset="0"/>
              </a:rPr>
              <a:t>7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75"/>
              <p:cNvSpPr txBox="1"/>
              <p:nvPr/>
            </p:nvSpPr>
            <p:spPr>
              <a:xfrm>
                <a:off x="6846133" y="3537045"/>
                <a:ext cx="650537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4400" b="0" i="1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76" name="TextBox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46133" y="3537045"/>
                <a:ext cx="650537" cy="769441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7" name="Rounded Rectangle 76"/>
          <p:cNvSpPr/>
          <p:nvPr/>
        </p:nvSpPr>
        <p:spPr>
          <a:xfrm>
            <a:off x="4998293" y="3642418"/>
            <a:ext cx="640867" cy="636642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8" name="TextBox 77"/>
          <p:cNvSpPr txBox="1"/>
          <p:nvPr/>
        </p:nvSpPr>
        <p:spPr>
          <a:xfrm>
            <a:off x="6131037" y="3637574"/>
            <a:ext cx="661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rgbClr val="FFC000"/>
                </a:solidFill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79" name="Rounded Rectangle 78"/>
          <p:cNvSpPr/>
          <p:nvPr/>
        </p:nvSpPr>
        <p:spPr>
          <a:xfrm>
            <a:off x="6156115" y="3642418"/>
            <a:ext cx="640867" cy="636642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0" name="TextBox 79"/>
          <p:cNvSpPr txBox="1"/>
          <p:nvPr/>
        </p:nvSpPr>
        <p:spPr>
          <a:xfrm>
            <a:off x="7354176" y="3637574"/>
            <a:ext cx="661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rgbClr val="7030A0"/>
                </a:solidFill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81" name="Rounded Rectangle 80"/>
          <p:cNvSpPr/>
          <p:nvPr/>
        </p:nvSpPr>
        <p:spPr>
          <a:xfrm>
            <a:off x="7379254" y="3642418"/>
            <a:ext cx="640867" cy="636642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2" name="TextBox 81"/>
              <p:cNvSpPr txBox="1"/>
              <p:nvPr/>
            </p:nvSpPr>
            <p:spPr>
              <a:xfrm>
                <a:off x="5603041" y="4498860"/>
                <a:ext cx="776347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44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3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82" name="TextBox 8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03041" y="4498860"/>
                <a:ext cx="776347" cy="769441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3" name="TextBox 82"/>
          <p:cNvSpPr txBox="1"/>
          <p:nvPr/>
        </p:nvSpPr>
        <p:spPr>
          <a:xfrm>
            <a:off x="4968313" y="4574185"/>
            <a:ext cx="661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rgbClr val="FFC000"/>
                </a:solidFill>
                <a:latin typeface="Comic Sans MS" panose="030F0702030302020204" pitchFamily="66" charset="0"/>
              </a:rPr>
              <a:t>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4" name="TextBox 83"/>
              <p:cNvSpPr txBox="1"/>
              <p:nvPr/>
            </p:nvSpPr>
            <p:spPr>
              <a:xfrm>
                <a:off x="6880420" y="4473656"/>
                <a:ext cx="650537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4400" b="0" i="1" smtClean="0">
                          <a:latin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84" name="TextBox 8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80420" y="4473656"/>
                <a:ext cx="650537" cy="769441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5" name="Rounded Rectangle 84"/>
          <p:cNvSpPr/>
          <p:nvPr/>
        </p:nvSpPr>
        <p:spPr>
          <a:xfrm>
            <a:off x="4993391" y="4579029"/>
            <a:ext cx="640867" cy="636642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6" name="TextBox 85"/>
          <p:cNvSpPr txBox="1"/>
          <p:nvPr/>
        </p:nvSpPr>
        <p:spPr>
          <a:xfrm>
            <a:off x="6126135" y="4574185"/>
            <a:ext cx="661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Comic Sans MS" panose="030F0702030302020204" pitchFamily="66" charset="0"/>
              </a:rPr>
              <a:t>7</a:t>
            </a:r>
          </a:p>
        </p:txBody>
      </p:sp>
      <p:sp>
        <p:nvSpPr>
          <p:cNvPr id="87" name="Rounded Rectangle 86"/>
          <p:cNvSpPr/>
          <p:nvPr/>
        </p:nvSpPr>
        <p:spPr>
          <a:xfrm>
            <a:off x="6151213" y="4579029"/>
            <a:ext cx="640867" cy="636642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8" name="TextBox 87"/>
          <p:cNvSpPr txBox="1"/>
          <p:nvPr/>
        </p:nvSpPr>
        <p:spPr>
          <a:xfrm>
            <a:off x="7349274" y="4574185"/>
            <a:ext cx="661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rgbClr val="7030A0"/>
                </a:solidFill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89" name="Rounded Rectangle 88"/>
          <p:cNvSpPr/>
          <p:nvPr/>
        </p:nvSpPr>
        <p:spPr>
          <a:xfrm>
            <a:off x="7374352" y="4579029"/>
            <a:ext cx="640867" cy="636642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0" name="TextBox 89"/>
              <p:cNvSpPr txBox="1"/>
              <p:nvPr/>
            </p:nvSpPr>
            <p:spPr>
              <a:xfrm>
                <a:off x="5639160" y="5357782"/>
                <a:ext cx="776347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44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3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90" name="TextBox 8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9160" y="5357782"/>
                <a:ext cx="776347" cy="769441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1" name="TextBox 90"/>
          <p:cNvSpPr txBox="1"/>
          <p:nvPr/>
        </p:nvSpPr>
        <p:spPr>
          <a:xfrm>
            <a:off x="5004432" y="5433107"/>
            <a:ext cx="661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rgbClr val="7030A0"/>
                </a:solidFill>
                <a:latin typeface="Comic Sans MS" panose="030F0702030302020204" pitchFamily="66" charset="0"/>
              </a:rPr>
              <a:t>5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2" name="TextBox 91"/>
              <p:cNvSpPr txBox="1"/>
              <p:nvPr/>
            </p:nvSpPr>
            <p:spPr>
              <a:xfrm>
                <a:off x="6890413" y="5332578"/>
                <a:ext cx="650537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4400" b="0" i="1" smtClean="0">
                          <a:latin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92" name="TextBox 9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90413" y="5332578"/>
                <a:ext cx="650537" cy="769441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3" name="Rounded Rectangle 92"/>
          <p:cNvSpPr/>
          <p:nvPr/>
        </p:nvSpPr>
        <p:spPr>
          <a:xfrm>
            <a:off x="5029510" y="5437951"/>
            <a:ext cx="640867" cy="636642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4" name="TextBox 93"/>
          <p:cNvSpPr txBox="1"/>
          <p:nvPr/>
        </p:nvSpPr>
        <p:spPr>
          <a:xfrm>
            <a:off x="6162254" y="5433107"/>
            <a:ext cx="661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Comic Sans MS" panose="030F0702030302020204" pitchFamily="66" charset="0"/>
              </a:rPr>
              <a:t>7</a:t>
            </a:r>
          </a:p>
        </p:txBody>
      </p:sp>
      <p:sp>
        <p:nvSpPr>
          <p:cNvPr id="95" name="Rounded Rectangle 94"/>
          <p:cNvSpPr/>
          <p:nvPr/>
        </p:nvSpPr>
        <p:spPr>
          <a:xfrm>
            <a:off x="6187332" y="5437951"/>
            <a:ext cx="640867" cy="636642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6" name="TextBox 95"/>
          <p:cNvSpPr txBox="1"/>
          <p:nvPr/>
        </p:nvSpPr>
        <p:spPr>
          <a:xfrm>
            <a:off x="7385393" y="5433107"/>
            <a:ext cx="661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rgbClr val="FFC000"/>
                </a:solidFill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97" name="Rounded Rectangle 96"/>
          <p:cNvSpPr/>
          <p:nvPr/>
        </p:nvSpPr>
        <p:spPr>
          <a:xfrm>
            <a:off x="7410471" y="5437951"/>
            <a:ext cx="640867" cy="636642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45834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/>
      <p:bldP spid="66" grpId="0"/>
      <p:bldP spid="67" grpId="0"/>
      <p:bldP spid="68" grpId="0"/>
      <p:bldP spid="69" grpId="0" animBg="1"/>
      <p:bldP spid="70" grpId="0"/>
      <p:bldP spid="71" grpId="0" animBg="1"/>
      <p:bldP spid="72" grpId="0"/>
      <p:bldP spid="73" grpId="0" animBg="1"/>
      <p:bldP spid="74" grpId="0"/>
      <p:bldP spid="75" grpId="0"/>
      <p:bldP spid="76" grpId="0"/>
      <p:bldP spid="77" grpId="0" animBg="1"/>
      <p:bldP spid="78" grpId="0"/>
      <p:bldP spid="79" grpId="0" animBg="1"/>
      <p:bldP spid="80" grpId="0"/>
      <p:bldP spid="81" grpId="0" animBg="1"/>
      <p:bldP spid="82" grpId="0"/>
      <p:bldP spid="83" grpId="0"/>
      <p:bldP spid="84" grpId="0"/>
      <p:bldP spid="85" grpId="0" animBg="1"/>
      <p:bldP spid="86" grpId="0"/>
      <p:bldP spid="87" grpId="0" animBg="1"/>
      <p:bldP spid="88" grpId="0"/>
      <p:bldP spid="89" grpId="0" animBg="1"/>
      <p:bldP spid="90" grpId="0"/>
      <p:bldP spid="91" grpId="0"/>
      <p:bldP spid="92" grpId="0"/>
      <p:bldP spid="93" grpId="0" animBg="1"/>
      <p:bldP spid="94" grpId="0"/>
      <p:bldP spid="95" grpId="0" animBg="1"/>
      <p:bldP spid="96" grpId="0"/>
      <p:bldP spid="9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Have a go at the rest of the questions on the worksheet</a:t>
            </a:r>
          </a:p>
        </p:txBody>
      </p:sp>
    </p:spTree>
    <p:extLst>
      <p:ext uri="{BB962C8B-B14F-4D97-AF65-F5344CB8AC3E}">
        <p14:creationId xmlns:p14="http://schemas.microsoft.com/office/powerpoint/2010/main" val="19237792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1935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5550" y="334776"/>
            <a:ext cx="749747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1) What is one less than 9?</a:t>
            </a: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>
                <a:latin typeface="Comic Sans MS" panose="030F0702030302020204" pitchFamily="66" charset="0"/>
              </a:rPr>
              <a:t>2) What is        take away</a:t>
            </a: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>
                <a:latin typeface="Comic Sans MS" panose="030F0702030302020204" pitchFamily="66" charset="0"/>
              </a:rPr>
              <a:t>3) If </a:t>
            </a:r>
            <a:r>
              <a:rPr lang="en-GB" sz="2800" dirty="0">
                <a:solidFill>
                  <a:srgbClr val="0070C0"/>
                </a:solidFill>
                <a:latin typeface="Comic Sans MS" panose="030F0702030302020204" pitchFamily="66" charset="0"/>
              </a:rPr>
              <a:t>3 </a:t>
            </a:r>
            <a:r>
              <a:rPr lang="en-GB" sz="2800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+ </a:t>
            </a:r>
            <a:r>
              <a:rPr lang="en-GB" sz="2800" dirty="0">
                <a:solidFill>
                  <a:srgbClr val="0070C0"/>
                </a:solidFill>
                <a:latin typeface="Comic Sans MS" panose="030F0702030302020204" pitchFamily="66" charset="0"/>
                <a:ea typeface="Cambria Math" panose="02040503050406030204" pitchFamily="18" charset="0"/>
              </a:rPr>
              <a:t>7 </a:t>
            </a:r>
            <a:r>
              <a:rPr lang="en-GB" sz="2800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= </a:t>
            </a:r>
            <a:r>
              <a:rPr lang="en-GB" sz="2800" dirty="0">
                <a:solidFill>
                  <a:srgbClr val="0070C0"/>
                </a:solidFill>
                <a:latin typeface="Comic Sans MS" panose="030F0702030302020204" pitchFamily="66" charset="0"/>
                <a:ea typeface="Cambria Math" panose="02040503050406030204" pitchFamily="18" charset="0"/>
              </a:rPr>
              <a:t>10</a:t>
            </a:r>
            <a:r>
              <a:rPr lang="en-GB" sz="2800" dirty="0">
                <a:latin typeface="Comic Sans MS" panose="030F0702030302020204" pitchFamily="66" charset="0"/>
                <a:ea typeface="Cambria Math" panose="02040503050406030204" pitchFamily="18" charset="0"/>
              </a:rPr>
              <a:t>, then </a:t>
            </a:r>
            <a:r>
              <a:rPr lang="en-GB" sz="2800" dirty="0">
                <a:solidFill>
                  <a:srgbClr val="0070C0"/>
                </a:solidFill>
                <a:latin typeface="Comic Sans MS" panose="030F0702030302020204" pitchFamily="66" charset="0"/>
              </a:rPr>
              <a:t>7 </a:t>
            </a:r>
            <a:r>
              <a:rPr lang="en-GB" sz="2800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+ </a:t>
            </a:r>
            <a:r>
              <a:rPr lang="en-GB" sz="2800" dirty="0">
                <a:solidFill>
                  <a:srgbClr val="0070C0"/>
                </a:solidFill>
                <a:latin typeface="Comic Sans MS" panose="030F0702030302020204" pitchFamily="66" charset="0"/>
                <a:ea typeface="Cambria Math" panose="02040503050406030204" pitchFamily="18" charset="0"/>
              </a:rPr>
              <a:t>3 </a:t>
            </a:r>
            <a:r>
              <a:rPr lang="en-GB" sz="2800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= </a:t>
            </a:r>
            <a:r>
              <a:rPr lang="en-GB" sz="2800" dirty="0">
                <a:latin typeface="Comic Sans MS" panose="030F0702030302020204" pitchFamily="66" charset="0"/>
                <a:ea typeface="Cambria Math" panose="02040503050406030204" pitchFamily="18" charset="0"/>
              </a:rPr>
              <a:t> </a:t>
            </a:r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>
                <a:latin typeface="Comic Sans MS" panose="030F0702030302020204" pitchFamily="66" charset="0"/>
              </a:rPr>
              <a:t>4) What number is missing?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5707490" y="4084377"/>
            <a:ext cx="1443834" cy="144539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809744" y="4543107"/>
            <a:ext cx="661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8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623187" y="4165871"/>
            <a:ext cx="661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5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5283" y="1433492"/>
            <a:ext cx="1005393" cy="93605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6525" y="1395767"/>
            <a:ext cx="1005393" cy="936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83574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5550" y="334776"/>
            <a:ext cx="749747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1) What is one less than 9?</a:t>
            </a: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>
                <a:latin typeface="Comic Sans MS" panose="030F0702030302020204" pitchFamily="66" charset="0"/>
              </a:rPr>
              <a:t>2) What is        take away</a:t>
            </a: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>
                <a:latin typeface="Comic Sans MS" panose="030F0702030302020204" pitchFamily="66" charset="0"/>
              </a:rPr>
              <a:t>3) If </a:t>
            </a:r>
            <a:r>
              <a:rPr lang="en-GB" sz="2800" dirty="0">
                <a:solidFill>
                  <a:srgbClr val="0070C0"/>
                </a:solidFill>
                <a:latin typeface="Comic Sans MS" panose="030F0702030302020204" pitchFamily="66" charset="0"/>
              </a:rPr>
              <a:t>3 </a:t>
            </a:r>
            <a:r>
              <a:rPr lang="en-GB" sz="2800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+ </a:t>
            </a:r>
            <a:r>
              <a:rPr lang="en-GB" sz="2800" dirty="0">
                <a:solidFill>
                  <a:srgbClr val="0070C0"/>
                </a:solidFill>
                <a:latin typeface="Comic Sans MS" panose="030F0702030302020204" pitchFamily="66" charset="0"/>
                <a:ea typeface="Cambria Math" panose="02040503050406030204" pitchFamily="18" charset="0"/>
              </a:rPr>
              <a:t>7 </a:t>
            </a:r>
            <a:r>
              <a:rPr lang="en-GB" sz="2800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= </a:t>
            </a:r>
            <a:r>
              <a:rPr lang="en-GB" sz="2800" dirty="0">
                <a:solidFill>
                  <a:srgbClr val="0070C0"/>
                </a:solidFill>
                <a:latin typeface="Comic Sans MS" panose="030F0702030302020204" pitchFamily="66" charset="0"/>
                <a:ea typeface="Cambria Math" panose="02040503050406030204" pitchFamily="18" charset="0"/>
              </a:rPr>
              <a:t>10</a:t>
            </a:r>
            <a:r>
              <a:rPr lang="en-GB" sz="2800" dirty="0">
                <a:latin typeface="Comic Sans MS" panose="030F0702030302020204" pitchFamily="66" charset="0"/>
                <a:ea typeface="Cambria Math" panose="02040503050406030204" pitchFamily="18" charset="0"/>
              </a:rPr>
              <a:t>, then </a:t>
            </a:r>
            <a:r>
              <a:rPr lang="en-GB" sz="2800" dirty="0">
                <a:solidFill>
                  <a:srgbClr val="0070C0"/>
                </a:solidFill>
                <a:latin typeface="Comic Sans MS" panose="030F0702030302020204" pitchFamily="66" charset="0"/>
              </a:rPr>
              <a:t>7 </a:t>
            </a:r>
            <a:r>
              <a:rPr lang="en-GB" sz="2800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+ </a:t>
            </a:r>
            <a:r>
              <a:rPr lang="en-GB" sz="2800" dirty="0">
                <a:solidFill>
                  <a:srgbClr val="0070C0"/>
                </a:solidFill>
                <a:latin typeface="Comic Sans MS" panose="030F0702030302020204" pitchFamily="66" charset="0"/>
                <a:ea typeface="Cambria Math" panose="02040503050406030204" pitchFamily="18" charset="0"/>
              </a:rPr>
              <a:t>3 </a:t>
            </a:r>
            <a:r>
              <a:rPr lang="en-GB" sz="2800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= </a:t>
            </a:r>
            <a:r>
              <a:rPr lang="en-GB" sz="2800" dirty="0">
                <a:latin typeface="Comic Sans MS" panose="030F0702030302020204" pitchFamily="66" charset="0"/>
                <a:ea typeface="Cambria Math" panose="02040503050406030204" pitchFamily="18" charset="0"/>
              </a:rPr>
              <a:t> </a:t>
            </a:r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>
                <a:latin typeface="Comic Sans MS" panose="030F0702030302020204" pitchFamily="66" charset="0"/>
              </a:rPr>
              <a:t>4) What number is missing?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479222" y="340502"/>
            <a:ext cx="661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8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5707490" y="4084377"/>
            <a:ext cx="1443834" cy="144539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809744" y="4543107"/>
            <a:ext cx="661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8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623187" y="4165871"/>
            <a:ext cx="661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5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5283" y="1433492"/>
            <a:ext cx="1005393" cy="93605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6525" y="1395767"/>
            <a:ext cx="1005393" cy="936056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6095906" y="1596614"/>
            <a:ext cx="661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809744" y="2889291"/>
            <a:ext cx="661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10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680999" y="4945653"/>
            <a:ext cx="661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3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25604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2" grpId="0"/>
      <p:bldP spid="13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54667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5098398" y="1629201"/>
                <a:ext cx="776347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4400" b="0" i="1" smtClean="0">
                          <a:latin typeface="Cambria Math" panose="02040503050406030204" pitchFamily="18" charset="0"/>
                        </a:rPr>
                        <m:t> +</m:t>
                      </m:r>
                    </m:oMath>
                  </m:oMathPara>
                </a14:m>
                <a:endParaRPr lang="en-GB" sz="3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98398" y="1629201"/>
                <a:ext cx="776347" cy="76944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4466104" y="1690756"/>
            <a:ext cx="661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rgbClr val="FF0000"/>
                </a:solidFill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739163" y="1690756"/>
            <a:ext cx="661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6415276" y="1629201"/>
                <a:ext cx="650537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4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15276" y="1629201"/>
                <a:ext cx="650537" cy="76944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6959614" y="1690756"/>
            <a:ext cx="661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Comic Sans MS" panose="030F0702030302020204" pitchFamily="66" charset="0"/>
              </a:rPr>
              <a:t>7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6926249" y="1664862"/>
            <a:ext cx="727772" cy="698118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ounded Rectangle 9"/>
          <p:cNvSpPr/>
          <p:nvPr/>
        </p:nvSpPr>
        <p:spPr>
          <a:xfrm>
            <a:off x="5705798" y="1664862"/>
            <a:ext cx="727772" cy="698118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ounded Rectangle 10"/>
          <p:cNvSpPr/>
          <p:nvPr/>
        </p:nvSpPr>
        <p:spPr>
          <a:xfrm>
            <a:off x="4432739" y="1664862"/>
            <a:ext cx="727772" cy="698118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5098398" y="2564708"/>
                <a:ext cx="776347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4400" b="0" i="1" smtClean="0">
                          <a:latin typeface="Cambria Math" panose="02040503050406030204" pitchFamily="18" charset="0"/>
                        </a:rPr>
                        <m:t> +</m:t>
                      </m:r>
                    </m:oMath>
                  </m:oMathPara>
                </a14:m>
                <a:endParaRPr lang="en-GB" sz="3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98398" y="2564708"/>
                <a:ext cx="776347" cy="76944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4466104" y="2626263"/>
            <a:ext cx="661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739163" y="2626263"/>
            <a:ext cx="661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rgbClr val="FF0000"/>
                </a:solidFill>
                <a:latin typeface="Comic Sans MS" panose="030F0702030302020204" pitchFamily="66" charset="0"/>
              </a:rPr>
              <a:t>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6415276" y="2564708"/>
                <a:ext cx="650537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4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15276" y="2564708"/>
                <a:ext cx="650537" cy="76944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6959614" y="2626263"/>
            <a:ext cx="661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Comic Sans MS" panose="030F0702030302020204" pitchFamily="66" charset="0"/>
              </a:rPr>
              <a:t>7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6926249" y="2600369"/>
            <a:ext cx="727772" cy="698118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ounded Rectangle 17"/>
          <p:cNvSpPr/>
          <p:nvPr/>
        </p:nvSpPr>
        <p:spPr>
          <a:xfrm>
            <a:off x="5705798" y="2600369"/>
            <a:ext cx="727772" cy="698118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ounded Rectangle 18"/>
          <p:cNvSpPr/>
          <p:nvPr/>
        </p:nvSpPr>
        <p:spPr>
          <a:xfrm>
            <a:off x="4432739" y="2600369"/>
            <a:ext cx="727772" cy="698118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6337554" y="3584484"/>
                <a:ext cx="776347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4400" b="0" i="1" smtClean="0">
                          <a:latin typeface="Cambria Math" panose="02040503050406030204" pitchFamily="18" charset="0"/>
                        </a:rPr>
                        <m:t> +</m:t>
                      </m:r>
                    </m:oMath>
                  </m:oMathPara>
                </a14:m>
                <a:endParaRPr lang="en-GB" sz="3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37554" y="3584484"/>
                <a:ext cx="776347" cy="76944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Box 20"/>
          <p:cNvSpPr txBox="1"/>
          <p:nvPr/>
        </p:nvSpPr>
        <p:spPr>
          <a:xfrm>
            <a:off x="5739163" y="3646039"/>
            <a:ext cx="661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rgbClr val="FF0000"/>
                </a:solidFill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959614" y="3646039"/>
            <a:ext cx="661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26" name="Rounded Rectangle 25"/>
          <p:cNvSpPr/>
          <p:nvPr/>
        </p:nvSpPr>
        <p:spPr>
          <a:xfrm>
            <a:off x="6926249" y="3620145"/>
            <a:ext cx="727772" cy="698118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ounded Rectangle 26"/>
          <p:cNvSpPr/>
          <p:nvPr/>
        </p:nvSpPr>
        <p:spPr>
          <a:xfrm>
            <a:off x="5705798" y="3620145"/>
            <a:ext cx="727772" cy="698118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5207226" y="3522928"/>
                <a:ext cx="650537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4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7226" y="3522928"/>
                <a:ext cx="650537" cy="769441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TextBox 28"/>
          <p:cNvSpPr txBox="1"/>
          <p:nvPr/>
        </p:nvSpPr>
        <p:spPr>
          <a:xfrm>
            <a:off x="4466104" y="3620145"/>
            <a:ext cx="661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Comic Sans MS" panose="030F0702030302020204" pitchFamily="66" charset="0"/>
              </a:rPr>
              <a:t>7</a:t>
            </a:r>
          </a:p>
        </p:txBody>
      </p:sp>
      <p:sp>
        <p:nvSpPr>
          <p:cNvPr id="30" name="Rounded Rectangle 29"/>
          <p:cNvSpPr/>
          <p:nvPr/>
        </p:nvSpPr>
        <p:spPr>
          <a:xfrm>
            <a:off x="4432739" y="3594251"/>
            <a:ext cx="727772" cy="698118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6332673" y="4587555"/>
                <a:ext cx="776347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4400" b="0" i="1" smtClean="0">
                          <a:latin typeface="Cambria Math" panose="02040503050406030204" pitchFamily="18" charset="0"/>
                        </a:rPr>
                        <m:t> +</m:t>
                      </m:r>
                    </m:oMath>
                  </m:oMathPara>
                </a14:m>
                <a:endParaRPr lang="en-GB" sz="3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32673" y="4587555"/>
                <a:ext cx="776347" cy="769441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TextBox 31"/>
          <p:cNvSpPr txBox="1"/>
          <p:nvPr/>
        </p:nvSpPr>
        <p:spPr>
          <a:xfrm>
            <a:off x="6959614" y="4694834"/>
            <a:ext cx="661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rgbClr val="FF0000"/>
                </a:solidFill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739163" y="4649110"/>
            <a:ext cx="661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34" name="Rounded Rectangle 33"/>
          <p:cNvSpPr/>
          <p:nvPr/>
        </p:nvSpPr>
        <p:spPr>
          <a:xfrm>
            <a:off x="6926249" y="4623216"/>
            <a:ext cx="727772" cy="698118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ounded Rectangle 34"/>
          <p:cNvSpPr/>
          <p:nvPr/>
        </p:nvSpPr>
        <p:spPr>
          <a:xfrm>
            <a:off x="5705798" y="4623216"/>
            <a:ext cx="727772" cy="698118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5176219" y="4525999"/>
                <a:ext cx="650537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4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6219" y="4525999"/>
                <a:ext cx="650537" cy="769441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TextBox 36"/>
          <p:cNvSpPr txBox="1"/>
          <p:nvPr/>
        </p:nvSpPr>
        <p:spPr>
          <a:xfrm>
            <a:off x="4466104" y="4623216"/>
            <a:ext cx="661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Comic Sans MS" panose="030F0702030302020204" pitchFamily="66" charset="0"/>
              </a:rPr>
              <a:t>7</a:t>
            </a:r>
          </a:p>
        </p:txBody>
      </p:sp>
      <p:sp>
        <p:nvSpPr>
          <p:cNvPr id="38" name="Rounded Rectangle 37"/>
          <p:cNvSpPr/>
          <p:nvPr/>
        </p:nvSpPr>
        <p:spPr>
          <a:xfrm>
            <a:off x="4432739" y="4597322"/>
            <a:ext cx="727772" cy="698118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9" name="Picture 48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216" y="1231009"/>
            <a:ext cx="2627095" cy="2629932"/>
          </a:xfrm>
          <a:prstGeom prst="rect">
            <a:avLst/>
          </a:prstGeom>
        </p:spPr>
      </p:pic>
      <p:sp>
        <p:nvSpPr>
          <p:cNvPr id="50" name="TextBox 49"/>
          <p:cNvSpPr txBox="1"/>
          <p:nvPr/>
        </p:nvSpPr>
        <p:spPr>
          <a:xfrm>
            <a:off x="1788590" y="1461521"/>
            <a:ext cx="8643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latin typeface="Comic Sans MS" panose="030F0702030302020204" pitchFamily="66" charset="0"/>
              </a:rPr>
              <a:t>7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1015497" y="2980296"/>
            <a:ext cx="8643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solidFill>
                  <a:srgbClr val="FF0000"/>
                </a:solidFill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2569675" y="2969086"/>
            <a:ext cx="8643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solidFill>
                  <a:srgbClr val="0070C0"/>
                </a:solidFill>
                <a:latin typeface="Comic Sans MS" panose="030F0702030302020204" pitchFamily="66" charset="0"/>
              </a:rPr>
              <a:t>3</a:t>
            </a:r>
          </a:p>
        </p:txBody>
      </p:sp>
      <p:pic>
        <p:nvPicPr>
          <p:cNvPr id="53" name="Picture 52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19163" y="4496481"/>
            <a:ext cx="1427798" cy="1568657"/>
          </a:xfrm>
          <a:prstGeom prst="rect">
            <a:avLst/>
          </a:prstGeom>
        </p:spPr>
      </p:pic>
      <p:sp>
        <p:nvSpPr>
          <p:cNvPr id="54" name="Rounded Rectangular Callout 53"/>
          <p:cNvSpPr/>
          <p:nvPr/>
        </p:nvSpPr>
        <p:spPr>
          <a:xfrm>
            <a:off x="1929453" y="4017770"/>
            <a:ext cx="2154192" cy="979540"/>
          </a:xfrm>
          <a:prstGeom prst="wedgeRoundRectCallout">
            <a:avLst>
              <a:gd name="adj1" fmla="val -53045"/>
              <a:gd name="adj2" fmla="val 62370"/>
              <a:gd name="adj3" fmla="val 16667"/>
            </a:avLst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TextBox 54"/>
          <p:cNvSpPr txBox="1"/>
          <p:nvPr/>
        </p:nvSpPr>
        <p:spPr>
          <a:xfrm>
            <a:off x="1929452" y="4103275"/>
            <a:ext cx="21541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</a:rPr>
              <a:t>I can write 4 facts!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667512" y="500053"/>
            <a:ext cx="7287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Comic Sans MS" panose="030F0702030302020204" pitchFamily="66" charset="0"/>
              </a:rPr>
              <a:t>Do you remember what a fact family is?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19982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13" grpId="0"/>
      <p:bldP spid="14" grpId="0"/>
      <p:bldP spid="16" grpId="0"/>
      <p:bldP spid="21" grpId="0"/>
      <p:bldP spid="22" grpId="0"/>
      <p:bldP spid="29" grpId="0"/>
      <p:bldP spid="32" grpId="0"/>
      <p:bldP spid="33" grpId="0"/>
      <p:bldP spid="37" grpId="0"/>
      <p:bldP spid="54" grpId="0" animBg="1"/>
      <p:bldP spid="5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32034" y="569225"/>
            <a:ext cx="747045" cy="74704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494553" y="711914"/>
            <a:ext cx="2335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Have a think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767028" y="4204148"/>
                <a:ext cx="598293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4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−</m:t>
                      </m:r>
                    </m:oMath>
                  </m:oMathPara>
                </a14:m>
                <a:endParaRPr lang="en-GB" sz="36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7028" y="4204148"/>
                <a:ext cx="598293" cy="76944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ounded Rectangle 6"/>
          <p:cNvSpPr/>
          <p:nvPr/>
        </p:nvSpPr>
        <p:spPr>
          <a:xfrm>
            <a:off x="1298491" y="4308729"/>
            <a:ext cx="2698361" cy="513046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95541" y="4265703"/>
            <a:ext cx="7550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Comic Sans MS" panose="030F0702030302020204" pitchFamily="66" charset="0"/>
              </a:rPr>
              <a:t>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2791325" y="4204148"/>
                <a:ext cx="598293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4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36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91325" y="4204148"/>
                <a:ext cx="598293" cy="76944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3320073" y="4265703"/>
            <a:ext cx="5094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273051" y="4265703"/>
            <a:ext cx="5094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Comic Sans MS" panose="030F0702030302020204" pitchFamily="66" charset="0"/>
              </a:rPr>
              <a:t>1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008" y="1219828"/>
            <a:ext cx="2591729" cy="2594528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3335523" y="4265703"/>
            <a:ext cx="5094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Comic Sans MS" panose="030F0702030302020204" pitchFamily="66" charset="0"/>
              </a:rPr>
              <a:t>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5496361" y="4204148"/>
                <a:ext cx="598293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4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−</m:t>
                      </m:r>
                    </m:oMath>
                  </m:oMathPara>
                </a14:m>
                <a:endParaRPr lang="en-GB" sz="36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96361" y="4204148"/>
                <a:ext cx="598293" cy="76944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Rounded Rectangle 14"/>
          <p:cNvSpPr/>
          <p:nvPr/>
        </p:nvSpPr>
        <p:spPr>
          <a:xfrm>
            <a:off x="5027824" y="4308729"/>
            <a:ext cx="2698361" cy="513046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924874" y="4265703"/>
            <a:ext cx="7550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Comic Sans MS" panose="030F0702030302020204" pitchFamily="66" charset="0"/>
              </a:rPr>
              <a:t>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6520658" y="4204148"/>
                <a:ext cx="598293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4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36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20658" y="4204148"/>
                <a:ext cx="598293" cy="769441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/>
          <p:cNvSpPr txBox="1"/>
          <p:nvPr/>
        </p:nvSpPr>
        <p:spPr>
          <a:xfrm>
            <a:off x="7049406" y="4265703"/>
            <a:ext cx="5094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002384" y="4265703"/>
            <a:ext cx="5094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064856" y="4265703"/>
            <a:ext cx="5094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Comic Sans MS" panose="030F0702030302020204" pitchFamily="66" charset="0"/>
              </a:rPr>
              <a:t>?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015886" y="1460022"/>
            <a:ext cx="7550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383654" y="2936297"/>
            <a:ext cx="5094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880185" y="2936297"/>
            <a:ext cx="5094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468171" y="5098812"/>
            <a:ext cx="617143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Comic Sans MS" panose="030F0702030302020204" pitchFamily="66" charset="0"/>
              </a:rPr>
              <a:t>What is the same?</a:t>
            </a:r>
          </a:p>
          <a:p>
            <a:pPr algn="ctr"/>
            <a:r>
              <a:rPr lang="en-GB" sz="2800" dirty="0">
                <a:latin typeface="Comic Sans MS" panose="030F0702030302020204" pitchFamily="66" charset="0"/>
              </a:rPr>
              <a:t>What is different?</a:t>
            </a:r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2425" y="1226914"/>
            <a:ext cx="2591729" cy="2594528"/>
          </a:xfrm>
          <a:prstGeom prst="rect">
            <a:avLst/>
          </a:prstGeom>
        </p:spPr>
      </p:pic>
      <p:sp>
        <p:nvSpPr>
          <p:cNvPr id="26" name="TextBox 25"/>
          <p:cNvSpPr txBox="1"/>
          <p:nvPr/>
        </p:nvSpPr>
        <p:spPr>
          <a:xfrm>
            <a:off x="5956303" y="1460022"/>
            <a:ext cx="7550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324071" y="2936297"/>
            <a:ext cx="5094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820602" y="2936297"/>
            <a:ext cx="5094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Comic Sans MS" panose="030F0702030302020204" pitchFamily="66" charset="0"/>
              </a:rPr>
              <a:t>1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2727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/>
      <p:bldP spid="9" grpId="0"/>
      <p:bldP spid="10" grpId="0"/>
      <p:bldP spid="11" grpId="0"/>
      <p:bldP spid="13" grpId="0"/>
      <p:bldP spid="13" grpId="1"/>
      <p:bldP spid="14" grpId="0"/>
      <p:bldP spid="15" grpId="0" animBg="1"/>
      <p:bldP spid="16" grpId="0"/>
      <p:bldP spid="17" grpId="0"/>
      <p:bldP spid="18" grpId="0"/>
      <p:bldP spid="19" grpId="0"/>
      <p:bldP spid="20" grpId="0"/>
      <p:bldP spid="20" grpId="1"/>
      <p:bldP spid="21" grpId="0"/>
      <p:bldP spid="22" grpId="0"/>
      <p:bldP spid="23" grpId="0"/>
      <p:bldP spid="24" grpId="0"/>
      <p:bldP spid="26" grpId="0"/>
      <p:bldP spid="27" grpId="0"/>
      <p:bldP spid="2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2046" b="98075" l="3815" r="9536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498120" y="840215"/>
            <a:ext cx="1322147" cy="2993744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823327" y="1849058"/>
            <a:ext cx="416381" cy="41638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1382583" y="1849058"/>
            <a:ext cx="416381" cy="41638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823327" y="2397472"/>
            <a:ext cx="416381" cy="41638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1382582" y="2397472"/>
            <a:ext cx="416381" cy="416381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/>
          <p:cNvSpPr/>
          <p:nvPr/>
        </p:nvSpPr>
        <p:spPr>
          <a:xfrm>
            <a:off x="1950828" y="2397472"/>
            <a:ext cx="416381" cy="416381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1928070" y="1851756"/>
            <a:ext cx="416381" cy="41638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/>
          <p:cNvSpPr/>
          <p:nvPr/>
        </p:nvSpPr>
        <p:spPr>
          <a:xfrm>
            <a:off x="2500388" y="1851756"/>
            <a:ext cx="416381" cy="41638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>
            <a:off x="3068634" y="1851756"/>
            <a:ext cx="416381" cy="41638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/>
          <p:cNvSpPr/>
          <p:nvPr/>
        </p:nvSpPr>
        <p:spPr>
          <a:xfrm>
            <a:off x="2492948" y="2397472"/>
            <a:ext cx="416381" cy="416381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/>
          <p:cNvSpPr/>
          <p:nvPr/>
        </p:nvSpPr>
        <p:spPr>
          <a:xfrm>
            <a:off x="3061194" y="2397472"/>
            <a:ext cx="416381" cy="416381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5046149" y="1629201"/>
                <a:ext cx="776347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4400" b="0" i="1" smtClean="0">
                          <a:latin typeface="Cambria Math" panose="02040503050406030204" pitchFamily="18" charset="0"/>
                        </a:rPr>
                        <m:t> +</m:t>
                      </m:r>
                    </m:oMath>
                  </m:oMathPara>
                </a14:m>
                <a:endParaRPr lang="en-GB" sz="3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6149" y="1629201"/>
                <a:ext cx="776347" cy="76944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4413855" y="1690756"/>
            <a:ext cx="661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rgbClr val="FF0000"/>
                </a:solidFill>
                <a:latin typeface="Comic Sans MS" panose="030F0702030302020204" pitchFamily="66" charset="0"/>
              </a:rPr>
              <a:t>6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686914" y="1690756"/>
            <a:ext cx="661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rgbClr val="FFC000"/>
                </a:solidFill>
                <a:latin typeface="Comic Sans MS" panose="030F0702030302020204" pitchFamily="66" charset="0"/>
              </a:rPr>
              <a:t>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6363027" y="1629201"/>
                <a:ext cx="650537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4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3027" y="1629201"/>
                <a:ext cx="650537" cy="76944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/>
          <p:cNvSpPr txBox="1"/>
          <p:nvPr/>
        </p:nvSpPr>
        <p:spPr>
          <a:xfrm>
            <a:off x="6828987" y="1690756"/>
            <a:ext cx="8258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Comic Sans MS" panose="030F0702030302020204" pitchFamily="66" charset="0"/>
              </a:rPr>
              <a:t>10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6874000" y="1664862"/>
            <a:ext cx="727772" cy="698118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ounded Rectangle 20"/>
          <p:cNvSpPr/>
          <p:nvPr/>
        </p:nvSpPr>
        <p:spPr>
          <a:xfrm>
            <a:off x="5653549" y="1664862"/>
            <a:ext cx="727772" cy="698118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ounded Rectangle 21"/>
          <p:cNvSpPr/>
          <p:nvPr/>
        </p:nvSpPr>
        <p:spPr>
          <a:xfrm>
            <a:off x="4380490" y="1664862"/>
            <a:ext cx="727772" cy="698118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5046149" y="2564708"/>
                <a:ext cx="776347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4400" b="0" i="1" smtClean="0">
                          <a:latin typeface="Cambria Math" panose="02040503050406030204" pitchFamily="18" charset="0"/>
                        </a:rPr>
                        <m:t> +</m:t>
                      </m:r>
                    </m:oMath>
                  </m:oMathPara>
                </a14:m>
                <a:endParaRPr lang="en-GB" sz="3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6149" y="2564708"/>
                <a:ext cx="776347" cy="76944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Box 23"/>
          <p:cNvSpPr txBox="1"/>
          <p:nvPr/>
        </p:nvSpPr>
        <p:spPr>
          <a:xfrm>
            <a:off x="4413855" y="2626263"/>
            <a:ext cx="661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rgbClr val="FFC000"/>
                </a:solidFill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686914" y="2626263"/>
            <a:ext cx="661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rgbClr val="FF0000"/>
                </a:solidFill>
                <a:latin typeface="Comic Sans MS" panose="030F0702030302020204" pitchFamily="66" charset="0"/>
              </a:rPr>
              <a:t>6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6363027" y="2564708"/>
                <a:ext cx="650537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4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3027" y="2564708"/>
                <a:ext cx="650537" cy="769441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extBox 26"/>
          <p:cNvSpPr txBox="1"/>
          <p:nvPr/>
        </p:nvSpPr>
        <p:spPr>
          <a:xfrm>
            <a:off x="6842050" y="2626263"/>
            <a:ext cx="786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Comic Sans MS" panose="030F0702030302020204" pitchFamily="66" charset="0"/>
              </a:rPr>
              <a:t>10</a:t>
            </a:r>
          </a:p>
        </p:txBody>
      </p:sp>
      <p:sp>
        <p:nvSpPr>
          <p:cNvPr id="28" name="Rounded Rectangle 27"/>
          <p:cNvSpPr/>
          <p:nvPr/>
        </p:nvSpPr>
        <p:spPr>
          <a:xfrm>
            <a:off x="6874000" y="2600369"/>
            <a:ext cx="727772" cy="698118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ounded Rectangle 28"/>
          <p:cNvSpPr/>
          <p:nvPr/>
        </p:nvSpPr>
        <p:spPr>
          <a:xfrm>
            <a:off x="5653549" y="2600369"/>
            <a:ext cx="727772" cy="698118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ounded Rectangle 29"/>
          <p:cNvSpPr/>
          <p:nvPr/>
        </p:nvSpPr>
        <p:spPr>
          <a:xfrm>
            <a:off x="4380490" y="2600369"/>
            <a:ext cx="727772" cy="698118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93065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0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2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4" dur="2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8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0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3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4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6" dur="2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7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9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0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2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1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2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4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5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7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8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0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1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3" dur="25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4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6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6" grpId="0"/>
      <p:bldP spid="17" grpId="0"/>
      <p:bldP spid="19" grpId="0"/>
      <p:bldP spid="24" grpId="0"/>
      <p:bldP spid="25" grpId="0"/>
      <p:bldP spid="2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2046" b="98075" l="3815" r="9536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498120" y="840215"/>
            <a:ext cx="1322147" cy="2993744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823327" y="1849058"/>
            <a:ext cx="416381" cy="41638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1382583" y="1849058"/>
            <a:ext cx="416381" cy="41638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823327" y="2397472"/>
            <a:ext cx="416381" cy="41638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1382582" y="2397472"/>
            <a:ext cx="416381" cy="416381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/>
          <p:cNvSpPr/>
          <p:nvPr/>
        </p:nvSpPr>
        <p:spPr>
          <a:xfrm>
            <a:off x="1950828" y="2397472"/>
            <a:ext cx="416381" cy="416381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1928070" y="1851756"/>
            <a:ext cx="416381" cy="41638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/>
          <p:cNvSpPr/>
          <p:nvPr/>
        </p:nvSpPr>
        <p:spPr>
          <a:xfrm>
            <a:off x="2500388" y="1851756"/>
            <a:ext cx="416381" cy="41638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>
            <a:off x="3068634" y="1851756"/>
            <a:ext cx="416381" cy="41638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/>
          <p:cNvSpPr/>
          <p:nvPr/>
        </p:nvSpPr>
        <p:spPr>
          <a:xfrm>
            <a:off x="2492948" y="2397472"/>
            <a:ext cx="416381" cy="416381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/>
          <p:cNvSpPr/>
          <p:nvPr/>
        </p:nvSpPr>
        <p:spPr>
          <a:xfrm>
            <a:off x="3061194" y="2397472"/>
            <a:ext cx="416381" cy="416381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5046149" y="1629201"/>
                <a:ext cx="776347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4400" b="0" i="1" smtClean="0">
                          <a:latin typeface="Cambria Math" panose="02040503050406030204" pitchFamily="18" charset="0"/>
                        </a:rPr>
                        <m:t> +</m:t>
                      </m:r>
                    </m:oMath>
                  </m:oMathPara>
                </a14:m>
                <a:endParaRPr lang="en-GB" sz="3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6149" y="1629201"/>
                <a:ext cx="776347" cy="76944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4413855" y="1690756"/>
            <a:ext cx="661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rgbClr val="FF0000"/>
                </a:solidFill>
                <a:latin typeface="Comic Sans MS" panose="030F0702030302020204" pitchFamily="66" charset="0"/>
              </a:rPr>
              <a:t>6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686914" y="1690756"/>
            <a:ext cx="661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rgbClr val="FFC000"/>
                </a:solidFill>
                <a:latin typeface="Comic Sans MS" panose="030F0702030302020204" pitchFamily="66" charset="0"/>
              </a:rPr>
              <a:t>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6363027" y="1629201"/>
                <a:ext cx="650537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4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3027" y="1629201"/>
                <a:ext cx="650537" cy="76944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/>
          <p:cNvSpPr txBox="1"/>
          <p:nvPr/>
        </p:nvSpPr>
        <p:spPr>
          <a:xfrm>
            <a:off x="6828987" y="1690756"/>
            <a:ext cx="8258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Comic Sans MS" panose="030F0702030302020204" pitchFamily="66" charset="0"/>
              </a:rPr>
              <a:t>10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6874000" y="1664862"/>
            <a:ext cx="727772" cy="698118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ounded Rectangle 20"/>
          <p:cNvSpPr/>
          <p:nvPr/>
        </p:nvSpPr>
        <p:spPr>
          <a:xfrm>
            <a:off x="5653549" y="1664862"/>
            <a:ext cx="727772" cy="698118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ounded Rectangle 21"/>
          <p:cNvSpPr/>
          <p:nvPr/>
        </p:nvSpPr>
        <p:spPr>
          <a:xfrm>
            <a:off x="4380490" y="1664862"/>
            <a:ext cx="727772" cy="698118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5046149" y="2564708"/>
                <a:ext cx="776347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4400" b="0" i="1" smtClean="0">
                          <a:latin typeface="Cambria Math" panose="02040503050406030204" pitchFamily="18" charset="0"/>
                        </a:rPr>
                        <m:t> +</m:t>
                      </m:r>
                    </m:oMath>
                  </m:oMathPara>
                </a14:m>
                <a:endParaRPr lang="en-GB" sz="3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6149" y="2564708"/>
                <a:ext cx="776347" cy="76944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Box 23"/>
          <p:cNvSpPr txBox="1"/>
          <p:nvPr/>
        </p:nvSpPr>
        <p:spPr>
          <a:xfrm>
            <a:off x="4413855" y="2626263"/>
            <a:ext cx="661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rgbClr val="FFC000"/>
                </a:solidFill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686914" y="2626263"/>
            <a:ext cx="661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rgbClr val="FF0000"/>
                </a:solidFill>
                <a:latin typeface="Comic Sans MS" panose="030F0702030302020204" pitchFamily="66" charset="0"/>
              </a:rPr>
              <a:t>6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6363027" y="2564708"/>
                <a:ext cx="650537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4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3027" y="2564708"/>
                <a:ext cx="650537" cy="769441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extBox 26"/>
          <p:cNvSpPr txBox="1"/>
          <p:nvPr/>
        </p:nvSpPr>
        <p:spPr>
          <a:xfrm>
            <a:off x="6842050" y="2626263"/>
            <a:ext cx="786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Comic Sans MS" panose="030F0702030302020204" pitchFamily="66" charset="0"/>
              </a:rPr>
              <a:t>10</a:t>
            </a:r>
          </a:p>
        </p:txBody>
      </p:sp>
      <p:sp>
        <p:nvSpPr>
          <p:cNvPr id="28" name="Rounded Rectangle 27"/>
          <p:cNvSpPr/>
          <p:nvPr/>
        </p:nvSpPr>
        <p:spPr>
          <a:xfrm>
            <a:off x="6874000" y="2600369"/>
            <a:ext cx="727772" cy="698118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ounded Rectangle 28"/>
          <p:cNvSpPr/>
          <p:nvPr/>
        </p:nvSpPr>
        <p:spPr>
          <a:xfrm>
            <a:off x="5653549" y="2600369"/>
            <a:ext cx="727772" cy="698118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ounded Rectangle 29"/>
          <p:cNvSpPr/>
          <p:nvPr/>
        </p:nvSpPr>
        <p:spPr>
          <a:xfrm>
            <a:off x="4380490" y="2600369"/>
            <a:ext cx="727772" cy="698118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7" name="Picture 46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2046" b="98075" l="3815" r="9536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564269" y="3276969"/>
            <a:ext cx="1322147" cy="2993744"/>
          </a:xfrm>
          <a:prstGeom prst="rect">
            <a:avLst/>
          </a:prstGeom>
        </p:spPr>
      </p:pic>
      <p:sp>
        <p:nvSpPr>
          <p:cNvPr id="48" name="Oval 47"/>
          <p:cNvSpPr/>
          <p:nvPr/>
        </p:nvSpPr>
        <p:spPr>
          <a:xfrm>
            <a:off x="889476" y="4285812"/>
            <a:ext cx="416381" cy="41638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Oval 48"/>
          <p:cNvSpPr/>
          <p:nvPr/>
        </p:nvSpPr>
        <p:spPr>
          <a:xfrm>
            <a:off x="1448732" y="4285812"/>
            <a:ext cx="416381" cy="41638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Oval 49"/>
          <p:cNvSpPr/>
          <p:nvPr/>
        </p:nvSpPr>
        <p:spPr>
          <a:xfrm>
            <a:off x="889476" y="4834226"/>
            <a:ext cx="416381" cy="41638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Oval 50"/>
          <p:cNvSpPr/>
          <p:nvPr/>
        </p:nvSpPr>
        <p:spPr>
          <a:xfrm>
            <a:off x="1448731" y="4834226"/>
            <a:ext cx="416381" cy="416381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Oval 51"/>
          <p:cNvSpPr/>
          <p:nvPr/>
        </p:nvSpPr>
        <p:spPr>
          <a:xfrm>
            <a:off x="2016977" y="4834226"/>
            <a:ext cx="416381" cy="416381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Oval 52"/>
          <p:cNvSpPr/>
          <p:nvPr/>
        </p:nvSpPr>
        <p:spPr>
          <a:xfrm>
            <a:off x="1994219" y="4288510"/>
            <a:ext cx="416381" cy="41638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Oval 53"/>
          <p:cNvSpPr/>
          <p:nvPr/>
        </p:nvSpPr>
        <p:spPr>
          <a:xfrm>
            <a:off x="2566537" y="4288510"/>
            <a:ext cx="416381" cy="41638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Oval 54"/>
          <p:cNvSpPr/>
          <p:nvPr/>
        </p:nvSpPr>
        <p:spPr>
          <a:xfrm>
            <a:off x="3134783" y="4288510"/>
            <a:ext cx="416381" cy="41638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Oval 55"/>
          <p:cNvSpPr/>
          <p:nvPr/>
        </p:nvSpPr>
        <p:spPr>
          <a:xfrm>
            <a:off x="2559097" y="4834226"/>
            <a:ext cx="416381" cy="416381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Oval 56"/>
          <p:cNvSpPr/>
          <p:nvPr/>
        </p:nvSpPr>
        <p:spPr>
          <a:xfrm>
            <a:off x="3127343" y="4834226"/>
            <a:ext cx="416381" cy="416381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5036972" y="3896580"/>
                <a:ext cx="776347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4400" b="0" i="1" smtClean="0">
                          <a:latin typeface="Cambria Math" panose="02040503050406030204" pitchFamily="18" charset="0"/>
                        </a:rPr>
                        <m:t> −</m:t>
                      </m:r>
                    </m:oMath>
                  </m:oMathPara>
                </a14:m>
                <a:endParaRPr lang="en-GB" sz="3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6972" y="3896580"/>
                <a:ext cx="776347" cy="769441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9" name="TextBox 58"/>
          <p:cNvSpPr txBox="1"/>
          <p:nvPr/>
        </p:nvSpPr>
        <p:spPr>
          <a:xfrm>
            <a:off x="6925738" y="3937033"/>
            <a:ext cx="661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rgbClr val="FF0000"/>
                </a:solidFill>
                <a:latin typeface="Comic Sans MS" panose="030F0702030302020204" pitchFamily="66" charset="0"/>
              </a:rPr>
              <a:t>6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5690800" y="3958135"/>
            <a:ext cx="661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rgbClr val="FFC000"/>
                </a:solidFill>
                <a:latin typeface="Comic Sans MS" panose="030F0702030302020204" pitchFamily="66" charset="0"/>
              </a:rPr>
              <a:t>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6366913" y="3896580"/>
                <a:ext cx="650537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4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6913" y="3896580"/>
                <a:ext cx="650537" cy="769441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2" name="TextBox 61"/>
          <p:cNvSpPr txBox="1"/>
          <p:nvPr/>
        </p:nvSpPr>
        <p:spPr>
          <a:xfrm>
            <a:off x="4351501" y="3958135"/>
            <a:ext cx="8258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Comic Sans MS" panose="030F0702030302020204" pitchFamily="66" charset="0"/>
              </a:rPr>
              <a:t>10</a:t>
            </a:r>
          </a:p>
        </p:txBody>
      </p:sp>
      <p:sp>
        <p:nvSpPr>
          <p:cNvPr id="63" name="Rounded Rectangle 62"/>
          <p:cNvSpPr/>
          <p:nvPr/>
        </p:nvSpPr>
        <p:spPr>
          <a:xfrm>
            <a:off x="6877886" y="3932241"/>
            <a:ext cx="727772" cy="698118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Rounded Rectangle 63"/>
          <p:cNvSpPr/>
          <p:nvPr/>
        </p:nvSpPr>
        <p:spPr>
          <a:xfrm>
            <a:off x="5657435" y="3932241"/>
            <a:ext cx="727772" cy="698118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Rounded Rectangle 64"/>
          <p:cNvSpPr/>
          <p:nvPr/>
        </p:nvSpPr>
        <p:spPr>
          <a:xfrm>
            <a:off x="4384376" y="3932241"/>
            <a:ext cx="727772" cy="698118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/>
              <p:cNvSpPr txBox="1"/>
              <p:nvPr/>
            </p:nvSpPr>
            <p:spPr>
              <a:xfrm>
                <a:off x="5036972" y="4832087"/>
                <a:ext cx="776347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4400" b="0" i="1" smtClean="0">
                          <a:latin typeface="Cambria Math" panose="02040503050406030204" pitchFamily="18" charset="0"/>
                        </a:rPr>
                        <m:t> −</m:t>
                      </m:r>
                    </m:oMath>
                  </m:oMathPara>
                </a14:m>
                <a:endParaRPr lang="en-GB" sz="3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6972" y="4832087"/>
                <a:ext cx="776347" cy="769441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7" name="TextBox 66"/>
          <p:cNvSpPr txBox="1"/>
          <p:nvPr/>
        </p:nvSpPr>
        <p:spPr>
          <a:xfrm>
            <a:off x="6925737" y="4937366"/>
            <a:ext cx="661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rgbClr val="FFC000"/>
                </a:solidFill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5690800" y="4893642"/>
            <a:ext cx="661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rgbClr val="FF0000"/>
                </a:solidFill>
                <a:latin typeface="Comic Sans MS" panose="030F0702030302020204" pitchFamily="66" charset="0"/>
              </a:rPr>
              <a:t>6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/>
              <p:cNvSpPr txBox="1"/>
              <p:nvPr/>
            </p:nvSpPr>
            <p:spPr>
              <a:xfrm>
                <a:off x="6366913" y="4832087"/>
                <a:ext cx="650537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4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9" name="TextBox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6913" y="4832087"/>
                <a:ext cx="650537" cy="769441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0" name="TextBox 69"/>
          <p:cNvSpPr txBox="1"/>
          <p:nvPr/>
        </p:nvSpPr>
        <p:spPr>
          <a:xfrm>
            <a:off x="4336431" y="4905285"/>
            <a:ext cx="786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Comic Sans MS" panose="030F0702030302020204" pitchFamily="66" charset="0"/>
              </a:rPr>
              <a:t>10</a:t>
            </a:r>
          </a:p>
        </p:txBody>
      </p:sp>
      <p:sp>
        <p:nvSpPr>
          <p:cNvPr id="71" name="Rounded Rectangle 70"/>
          <p:cNvSpPr/>
          <p:nvPr/>
        </p:nvSpPr>
        <p:spPr>
          <a:xfrm>
            <a:off x="6877886" y="4867748"/>
            <a:ext cx="727772" cy="698118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" name="Rounded Rectangle 71"/>
          <p:cNvSpPr/>
          <p:nvPr/>
        </p:nvSpPr>
        <p:spPr>
          <a:xfrm>
            <a:off x="5657435" y="4867748"/>
            <a:ext cx="727772" cy="698118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Rounded Rectangle 72"/>
          <p:cNvSpPr/>
          <p:nvPr/>
        </p:nvSpPr>
        <p:spPr>
          <a:xfrm>
            <a:off x="4384376" y="4867748"/>
            <a:ext cx="727772" cy="698118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4" name="Straight Connector 73"/>
          <p:cNvCxnSpPr/>
          <p:nvPr/>
        </p:nvCxnSpPr>
        <p:spPr>
          <a:xfrm flipH="1">
            <a:off x="3085954" y="4796408"/>
            <a:ext cx="503740" cy="46412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flipH="1">
            <a:off x="2545935" y="4816185"/>
            <a:ext cx="503740" cy="46412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flipH="1">
            <a:off x="1967102" y="4819492"/>
            <a:ext cx="503740" cy="46412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 flipH="1">
            <a:off x="1428292" y="4832087"/>
            <a:ext cx="503740" cy="46412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518591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2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7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6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7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0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7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4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7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8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7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2" dur="5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48" grpId="1" animBg="1"/>
      <p:bldP spid="49" grpId="0" animBg="1"/>
      <p:bldP spid="49" grpId="1" animBg="1"/>
      <p:bldP spid="50" grpId="0" animBg="1"/>
      <p:bldP spid="50" grpId="1" animBg="1"/>
      <p:bldP spid="51" grpId="0" animBg="1"/>
      <p:bldP spid="52" grpId="0" animBg="1"/>
      <p:bldP spid="53" grpId="0" animBg="1"/>
      <p:bldP spid="53" grpId="1" animBg="1"/>
      <p:bldP spid="54" grpId="0" animBg="1"/>
      <p:bldP spid="54" grpId="1" animBg="1"/>
      <p:bldP spid="55" grpId="0" animBg="1"/>
      <p:bldP spid="55" grpId="1" animBg="1"/>
      <p:bldP spid="56" grpId="0" animBg="1"/>
      <p:bldP spid="57" grpId="0" animBg="1"/>
      <p:bldP spid="59" grpId="0"/>
      <p:bldP spid="60" grpId="0"/>
      <p:bldP spid="62" grpId="0"/>
      <p:bldP spid="67" grpId="0"/>
      <p:bldP spid="68" grpId="0"/>
      <p:bldP spid="70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2|8.7|11.6|15.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5|15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4|8.1|16|2.7|0.6|1.9|3.7|7.7|1.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.1|1.3|3.4|1.1|1.7|7.2|1|2|2.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|12.9|3.7|1.5|0.9|0.9|2.3|2.3|1.9|5.2|3.3|2|6.9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2|4|23.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2.6|1.1|1.3|8.3|9.1|1|1.1|1.1|1.1|2.9|2.9|13.4|2.2|7.4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7.1|1.5|2.8|1.1|3|1.1|12.1|1.3|2.6|1.1|3.7|1.1|4.4|1.1|2.3|0.8|3.6|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5|3.5|13|3.5|4.3"/>
</p:tagLst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Get ready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et's learn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9" ma:contentTypeDescription="Create a new document." ma:contentTypeScope="" ma:versionID="b2c766a94e95002ac4288712d4fa69c8">
  <xsd:schema xmlns:xsd="http://www.w3.org/2001/XMLSchema" xmlns:xs="http://www.w3.org/2001/XMLSchema" xmlns:p="http://schemas.microsoft.com/office/2006/metadata/properties" xmlns:ns3="522d4c35-b548-4432-90ae-af4376e1c4b4" targetNamespace="http://schemas.microsoft.com/office/2006/metadata/properties" ma:root="true" ma:fieldsID="7178f4fb24cd49e559b70803ab372ab1" ns3:_="">
    <xsd:import namespace="522d4c35-b548-4432-90ae-af4376e1c4b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1727757-3061-47D3-99FD-9493F136DC43}">
  <ds:schemaRefs>
    <ds:schemaRef ds:uri="http://schemas.microsoft.com/office/infopath/2007/PartnerControls"/>
    <ds:schemaRef ds:uri="http://purl.org/dc/dcmitype/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purl.org/dc/elements/1.1/"/>
    <ds:schemaRef ds:uri="522d4c35-b548-4432-90ae-af4376e1c4b4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C8D16ACA-2FEB-487E-9AA3-B562276E103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3667</TotalTime>
  <Words>347</Words>
  <Application>Microsoft Office PowerPoint</Application>
  <PresentationFormat>On-screen Show (4:3)</PresentationFormat>
  <Paragraphs>210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15</vt:i4>
      </vt:variant>
    </vt:vector>
  </HeadingPairs>
  <TitlesOfParts>
    <vt:vector size="27" baseType="lpstr">
      <vt:lpstr>Arial</vt:lpstr>
      <vt:lpstr>Calibri</vt:lpstr>
      <vt:lpstr>Cambria Math</vt:lpstr>
      <vt:lpstr>Comic Sans MS</vt:lpstr>
      <vt:lpstr>KG Primary Penmanship</vt:lpstr>
      <vt:lpstr>Title slide</vt:lpstr>
      <vt:lpstr>Get ready title</vt:lpstr>
      <vt:lpstr>Get ready questions</vt:lpstr>
      <vt:lpstr>Let's learn title</vt:lpstr>
      <vt:lpstr>Let's learn slides</vt:lpstr>
      <vt:lpstr>Your turn</vt:lpstr>
      <vt:lpstr>Your turn activity lesson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Have a go at question 1 on the worksheet</vt:lpstr>
      <vt:lpstr>PowerPoint Presentation</vt:lpstr>
      <vt:lpstr>PowerPoint Presentation</vt:lpstr>
      <vt:lpstr>PowerPoint Presentation</vt:lpstr>
      <vt:lpstr>Have a go at the rest of the questions on the worksheet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Breeze, Cheryl</cp:lastModifiedBy>
  <cp:revision>217</cp:revision>
  <dcterms:created xsi:type="dcterms:W3CDTF">2019-07-05T11:02:13Z</dcterms:created>
  <dcterms:modified xsi:type="dcterms:W3CDTF">2020-10-23T11:36:50Z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