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10" r:id="rId2"/>
    <p:sldId id="315" r:id="rId3"/>
    <p:sldId id="32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5297D-43BF-4FDC-80DC-A7233C5765B0}" v="5" dt="2020-03-25T18:38:25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5850" autoAdjust="0"/>
  </p:normalViewPr>
  <p:slideViewPr>
    <p:cSldViewPr snapToGrid="0">
      <p:cViewPr varScale="1">
        <p:scale>
          <a:sx n="58" d="100"/>
          <a:sy n="58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DBA5297D-43BF-4FDC-80DC-A7233C5765B0}"/>
    <pc:docChg chg="custSel delSld modSld">
      <pc:chgData name="Jennie Kerwin" userId="89cc6116eb6c0dac" providerId="LiveId" clId="{DBA5297D-43BF-4FDC-80DC-A7233C5765B0}" dt="2020-03-25T18:38:53.042" v="66" actId="2696"/>
      <pc:docMkLst>
        <pc:docMk/>
      </pc:docMkLst>
      <pc:sldChg chg="del">
        <pc:chgData name="Jennie Kerwin" userId="89cc6116eb6c0dac" providerId="LiveId" clId="{DBA5297D-43BF-4FDC-80DC-A7233C5765B0}" dt="2020-03-25T18:35:47.548" v="0" actId="2696"/>
        <pc:sldMkLst>
          <pc:docMk/>
          <pc:sldMk cId="2142616987" sldId="302"/>
        </pc:sldMkLst>
      </pc:sldChg>
      <pc:sldChg chg="del">
        <pc:chgData name="Jennie Kerwin" userId="89cc6116eb6c0dac" providerId="LiveId" clId="{DBA5297D-43BF-4FDC-80DC-A7233C5765B0}" dt="2020-03-25T18:35:48.063" v="1" actId="2696"/>
        <pc:sldMkLst>
          <pc:docMk/>
          <pc:sldMk cId="3499129672" sldId="303"/>
        </pc:sldMkLst>
      </pc:sldChg>
      <pc:sldChg chg="del">
        <pc:chgData name="Jennie Kerwin" userId="89cc6116eb6c0dac" providerId="LiveId" clId="{DBA5297D-43BF-4FDC-80DC-A7233C5765B0}" dt="2020-03-25T18:35:49.375" v="4" actId="2696"/>
        <pc:sldMkLst>
          <pc:docMk/>
          <pc:sldMk cId="1006008505" sldId="305"/>
        </pc:sldMkLst>
      </pc:sldChg>
      <pc:sldChg chg="del">
        <pc:chgData name="Jennie Kerwin" userId="89cc6116eb6c0dac" providerId="LiveId" clId="{DBA5297D-43BF-4FDC-80DC-A7233C5765B0}" dt="2020-03-25T18:37:19.328" v="32" actId="2696"/>
        <pc:sldMkLst>
          <pc:docMk/>
          <pc:sldMk cId="1048631882" sldId="307"/>
        </pc:sldMkLst>
      </pc:sldChg>
      <pc:sldChg chg="del">
        <pc:chgData name="Jennie Kerwin" userId="89cc6116eb6c0dac" providerId="LiveId" clId="{DBA5297D-43BF-4FDC-80DC-A7233C5765B0}" dt="2020-03-25T18:38:51.372" v="65" actId="2696"/>
        <pc:sldMkLst>
          <pc:docMk/>
          <pc:sldMk cId="648938002" sldId="309"/>
        </pc:sldMkLst>
      </pc:sldChg>
      <pc:sldChg chg="modSp">
        <pc:chgData name="Jennie Kerwin" userId="89cc6116eb6c0dac" providerId="LiveId" clId="{DBA5297D-43BF-4FDC-80DC-A7233C5765B0}" dt="2020-03-25T18:36:02.920" v="12" actId="20577"/>
        <pc:sldMkLst>
          <pc:docMk/>
          <pc:sldMk cId="2066973188" sldId="310"/>
        </pc:sldMkLst>
        <pc:spChg chg="mod">
          <ac:chgData name="Jennie Kerwin" userId="89cc6116eb6c0dac" providerId="LiveId" clId="{DBA5297D-43BF-4FDC-80DC-A7233C5765B0}" dt="2020-03-25T18:36:02.920" v="12" actId="20577"/>
          <ac:spMkLst>
            <pc:docMk/>
            <pc:sldMk cId="2066973188" sldId="310"/>
            <ac:spMk id="12" creationId="{B69677ED-5C54-4353-B94F-C526DD00205C}"/>
          </ac:spMkLst>
        </pc:spChg>
      </pc:sldChg>
      <pc:sldChg chg="del">
        <pc:chgData name="Jennie Kerwin" userId="89cc6116eb6c0dac" providerId="LiveId" clId="{DBA5297D-43BF-4FDC-80DC-A7233C5765B0}" dt="2020-03-25T18:38:50.951" v="64" actId="2696"/>
        <pc:sldMkLst>
          <pc:docMk/>
          <pc:sldMk cId="3925019236" sldId="311"/>
        </pc:sldMkLst>
      </pc:sldChg>
      <pc:sldChg chg="del">
        <pc:chgData name="Jennie Kerwin" userId="89cc6116eb6c0dac" providerId="LiveId" clId="{DBA5297D-43BF-4FDC-80DC-A7233C5765B0}" dt="2020-03-25T18:38:48.892" v="59" actId="2696"/>
        <pc:sldMkLst>
          <pc:docMk/>
          <pc:sldMk cId="2966604963" sldId="312"/>
        </pc:sldMkLst>
      </pc:sldChg>
      <pc:sldChg chg="del">
        <pc:chgData name="Jennie Kerwin" userId="89cc6116eb6c0dac" providerId="LiveId" clId="{DBA5297D-43BF-4FDC-80DC-A7233C5765B0}" dt="2020-03-25T18:37:20.108" v="33" actId="2696"/>
        <pc:sldMkLst>
          <pc:docMk/>
          <pc:sldMk cId="2150734016" sldId="313"/>
        </pc:sldMkLst>
      </pc:sldChg>
      <pc:sldChg chg="del">
        <pc:chgData name="Jennie Kerwin" userId="89cc6116eb6c0dac" providerId="LiveId" clId="{DBA5297D-43BF-4FDC-80DC-A7233C5765B0}" dt="2020-03-25T18:35:50.248" v="5" actId="2696"/>
        <pc:sldMkLst>
          <pc:docMk/>
          <pc:sldMk cId="3712028531" sldId="314"/>
        </pc:sldMkLst>
      </pc:sldChg>
      <pc:sldChg chg="delSp modSp">
        <pc:chgData name="Jennie Kerwin" userId="89cc6116eb6c0dac" providerId="LiveId" clId="{DBA5297D-43BF-4FDC-80DC-A7233C5765B0}" dt="2020-03-25T18:38:33.317" v="53" actId="1035"/>
        <pc:sldMkLst>
          <pc:docMk/>
          <pc:sldMk cId="4024611257" sldId="315"/>
        </pc:sldMkLst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3" creationId="{E8304031-3827-40A2-94C9-1240636529DF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1" creationId="{212F36EF-4719-4083-858D-F92B5139FAE8}"/>
          </ac:spMkLst>
        </pc:spChg>
        <pc:spChg chg="mod">
          <ac:chgData name="Jennie Kerwin" userId="89cc6116eb6c0dac" providerId="LiveId" clId="{DBA5297D-43BF-4FDC-80DC-A7233C5765B0}" dt="2020-03-25T18:36:14.282" v="19" actId="20577"/>
          <ac:spMkLst>
            <pc:docMk/>
            <pc:sldMk cId="4024611257" sldId="315"/>
            <ac:spMk id="12" creationId="{B69677ED-5C54-4353-B94F-C526DD00205C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3" creationId="{810F5D35-8C7D-49C4-B8CE-928D3AF595D2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4" creationId="{17CCF3CE-CC46-45FD-B24C-0DB860EA5450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5" creationId="{471B008B-0453-4066-92C4-BFC0299D0395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6" creationId="{0142398A-8815-41CE-9781-CEAFE335AC61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8" creationId="{19C581C6-E980-47F4-AE9F-4417FFC8703E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19" creationId="{56AA0570-C826-4D57-A902-39B666B7A48F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22" creationId="{E2CEC4D2-61FA-411B-BA28-EA22FAA10C7B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23" creationId="{8427A005-8ABC-4310-9228-979D7186B604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24" creationId="{771CD060-5027-4DB7-AF4D-41A564F4175D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25" creationId="{27F7F545-426A-48BB-B761-41D8500A2D8F}"/>
          </ac:spMkLst>
        </pc:spChg>
        <pc:spChg chg="mod">
          <ac:chgData name="Jennie Kerwin" userId="89cc6116eb6c0dac" providerId="LiveId" clId="{DBA5297D-43BF-4FDC-80DC-A7233C5765B0}" dt="2020-03-25T18:38:33.317" v="53" actId="1035"/>
          <ac:spMkLst>
            <pc:docMk/>
            <pc:sldMk cId="4024611257" sldId="315"/>
            <ac:spMk id="26" creationId="{AC06EC15-0720-436B-A4B8-76F0B1CE4A62}"/>
          </ac:spMkLst>
        </pc:spChg>
        <pc:grpChg chg="del">
          <ac:chgData name="Jennie Kerwin" userId="89cc6116eb6c0dac" providerId="LiveId" clId="{DBA5297D-43BF-4FDC-80DC-A7233C5765B0}" dt="2020-03-25T18:37:47.230" v="34" actId="478"/>
          <ac:grpSpMkLst>
            <pc:docMk/>
            <pc:sldMk cId="4024611257" sldId="315"/>
            <ac:grpSpMk id="6" creationId="{751C8A50-58BF-4DE2-9B0E-C2EA40870235}"/>
          </ac:grpSpMkLst>
        </pc:grpChg>
        <pc:graphicFrameChg chg="mod">
          <ac:chgData name="Jennie Kerwin" userId="89cc6116eb6c0dac" providerId="LiveId" clId="{DBA5297D-43BF-4FDC-80DC-A7233C5765B0}" dt="2020-03-25T18:38:33.317" v="53" actId="1035"/>
          <ac:graphicFrameMkLst>
            <pc:docMk/>
            <pc:sldMk cId="4024611257" sldId="315"/>
            <ac:graphicFrameMk id="9" creationId="{0779A351-B902-4EC6-A5AA-8A81AE9DEA5E}"/>
          </ac:graphicFrameMkLst>
        </pc:graphicFrameChg>
        <pc:graphicFrameChg chg="mod">
          <ac:chgData name="Jennie Kerwin" userId="89cc6116eb6c0dac" providerId="LiveId" clId="{DBA5297D-43BF-4FDC-80DC-A7233C5765B0}" dt="2020-03-25T18:38:33.317" v="53" actId="1035"/>
          <ac:graphicFrameMkLst>
            <pc:docMk/>
            <pc:sldMk cId="4024611257" sldId="315"/>
            <ac:graphicFrameMk id="20" creationId="{19BA7E6C-A7EA-440E-994C-B76CC221AFFE}"/>
          </ac:graphicFrameMkLst>
        </pc:graphicFrameChg>
        <pc:cxnChg chg="mod">
          <ac:chgData name="Jennie Kerwin" userId="89cc6116eb6c0dac" providerId="LiveId" clId="{DBA5297D-43BF-4FDC-80DC-A7233C5765B0}" dt="2020-03-25T18:38:33.317" v="53" actId="1035"/>
          <ac:cxnSpMkLst>
            <pc:docMk/>
            <pc:sldMk cId="4024611257" sldId="315"/>
            <ac:cxnSpMk id="21" creationId="{BCAACF3C-D5FF-4DE1-B43A-DF58C40C70A3}"/>
          </ac:cxnSpMkLst>
        </pc:cxnChg>
      </pc:sldChg>
      <pc:sldChg chg="del">
        <pc:chgData name="Jennie Kerwin" userId="89cc6116eb6c0dac" providerId="LiveId" clId="{DBA5297D-43BF-4FDC-80DC-A7233C5765B0}" dt="2020-03-25T18:38:48.049" v="54" actId="2696"/>
        <pc:sldMkLst>
          <pc:docMk/>
          <pc:sldMk cId="2552628235" sldId="316"/>
        </pc:sldMkLst>
      </pc:sldChg>
      <pc:sldChg chg="del">
        <pc:chgData name="Jennie Kerwin" userId="89cc6116eb6c0dac" providerId="LiveId" clId="{DBA5297D-43BF-4FDC-80DC-A7233C5765B0}" dt="2020-03-25T18:38:48.720" v="58" actId="2696"/>
        <pc:sldMkLst>
          <pc:docMk/>
          <pc:sldMk cId="1165668310" sldId="318"/>
        </pc:sldMkLst>
      </pc:sldChg>
      <pc:sldChg chg="del">
        <pc:chgData name="Jennie Kerwin" userId="89cc6116eb6c0dac" providerId="LiveId" clId="{DBA5297D-43BF-4FDC-80DC-A7233C5765B0}" dt="2020-03-25T18:38:49.329" v="60" actId="2696"/>
        <pc:sldMkLst>
          <pc:docMk/>
          <pc:sldMk cId="1414002104" sldId="319"/>
        </pc:sldMkLst>
      </pc:sldChg>
      <pc:sldChg chg="del">
        <pc:chgData name="Jennie Kerwin" userId="89cc6116eb6c0dac" providerId="LiveId" clId="{DBA5297D-43BF-4FDC-80DC-A7233C5765B0}" dt="2020-03-25T18:38:50.467" v="63" actId="2696"/>
        <pc:sldMkLst>
          <pc:docMk/>
          <pc:sldMk cId="1854904751" sldId="321"/>
        </pc:sldMkLst>
      </pc:sldChg>
      <pc:sldChg chg="del">
        <pc:chgData name="Jennie Kerwin" userId="89cc6116eb6c0dac" providerId="LiveId" clId="{DBA5297D-43BF-4FDC-80DC-A7233C5765B0}" dt="2020-03-25T18:35:49.031" v="3" actId="2696"/>
        <pc:sldMkLst>
          <pc:docMk/>
          <pc:sldMk cId="3687700019" sldId="322"/>
        </pc:sldMkLst>
      </pc:sldChg>
      <pc:sldChg chg="del">
        <pc:chgData name="Jennie Kerwin" userId="89cc6116eb6c0dac" providerId="LiveId" clId="{DBA5297D-43BF-4FDC-80DC-A7233C5765B0}" dt="2020-03-25T18:35:48.673" v="2" actId="2696"/>
        <pc:sldMkLst>
          <pc:docMk/>
          <pc:sldMk cId="3415127451" sldId="323"/>
        </pc:sldMkLst>
      </pc:sldChg>
      <pc:sldChg chg="modSp modNotesTx">
        <pc:chgData name="Jennie Kerwin" userId="89cc6116eb6c0dac" providerId="LiveId" clId="{DBA5297D-43BF-4FDC-80DC-A7233C5765B0}" dt="2020-03-25T18:38:25.935" v="39" actId="1035"/>
        <pc:sldMkLst>
          <pc:docMk/>
          <pc:sldMk cId="3071063707" sldId="326"/>
        </pc:sldMkLst>
        <pc:spChg chg="mod">
          <ac:chgData name="Jennie Kerwin" userId="89cc6116eb6c0dac" providerId="LiveId" clId="{DBA5297D-43BF-4FDC-80DC-A7233C5765B0}" dt="2020-03-25T18:38:25.935" v="39" actId="1035"/>
          <ac:spMkLst>
            <pc:docMk/>
            <pc:sldMk cId="3071063707" sldId="326"/>
            <ac:spMk id="3" creationId="{251930CE-8A5B-4803-8BD8-3B2540DAF687}"/>
          </ac:spMkLst>
        </pc:spChg>
        <pc:spChg chg="mod">
          <ac:chgData name="Jennie Kerwin" userId="89cc6116eb6c0dac" providerId="LiveId" clId="{DBA5297D-43BF-4FDC-80DC-A7233C5765B0}" dt="2020-03-25T18:36:40.812" v="28" actId="14100"/>
          <ac:spMkLst>
            <pc:docMk/>
            <pc:sldMk cId="3071063707" sldId="326"/>
            <ac:spMk id="6" creationId="{70644B67-A828-4697-B3D9-8D03B7C3B4A2}"/>
          </ac:spMkLst>
        </pc:spChg>
        <pc:spChg chg="mod">
          <ac:chgData name="Jennie Kerwin" userId="89cc6116eb6c0dac" providerId="LiveId" clId="{DBA5297D-43BF-4FDC-80DC-A7233C5765B0}" dt="2020-03-25T18:38:25.935" v="39" actId="1035"/>
          <ac:spMkLst>
            <pc:docMk/>
            <pc:sldMk cId="3071063707" sldId="326"/>
            <ac:spMk id="8" creationId="{D990C034-5335-486A-A77D-7A2CFEF8FA9A}"/>
          </ac:spMkLst>
        </pc:spChg>
        <pc:spChg chg="mod">
          <ac:chgData name="Jennie Kerwin" userId="89cc6116eb6c0dac" providerId="LiveId" clId="{DBA5297D-43BF-4FDC-80DC-A7233C5765B0}" dt="2020-03-25T18:36:21.542" v="20" actId="6549"/>
          <ac:spMkLst>
            <pc:docMk/>
            <pc:sldMk cId="3071063707" sldId="326"/>
            <ac:spMk id="12" creationId="{B69677ED-5C54-4353-B94F-C526DD00205C}"/>
          </ac:spMkLst>
        </pc:spChg>
        <pc:spChg chg="mod">
          <ac:chgData name="Jennie Kerwin" userId="89cc6116eb6c0dac" providerId="LiveId" clId="{DBA5297D-43BF-4FDC-80DC-A7233C5765B0}" dt="2020-03-25T18:36:44.478" v="29" actId="14100"/>
          <ac:spMkLst>
            <pc:docMk/>
            <pc:sldMk cId="3071063707" sldId="326"/>
            <ac:spMk id="15" creationId="{BBB66765-C387-4886-BA6B-8A298ABE7CC3}"/>
          </ac:spMkLst>
        </pc:spChg>
        <pc:spChg chg="mod">
          <ac:chgData name="Jennie Kerwin" userId="89cc6116eb6c0dac" providerId="LiveId" clId="{DBA5297D-43BF-4FDC-80DC-A7233C5765B0}" dt="2020-03-25T18:38:25.935" v="39" actId="1035"/>
          <ac:spMkLst>
            <pc:docMk/>
            <pc:sldMk cId="3071063707" sldId="326"/>
            <ac:spMk id="17" creationId="{FF850D1B-7AC5-41A1-8F3F-F66DD8B97239}"/>
          </ac:spMkLst>
        </pc:spChg>
        <pc:spChg chg="mod">
          <ac:chgData name="Jennie Kerwin" userId="89cc6116eb6c0dac" providerId="LiveId" clId="{DBA5297D-43BF-4FDC-80DC-A7233C5765B0}" dt="2020-03-25T18:38:25.935" v="39" actId="1035"/>
          <ac:spMkLst>
            <pc:docMk/>
            <pc:sldMk cId="3071063707" sldId="326"/>
            <ac:spMk id="21" creationId="{7F418C2E-3076-42E8-87A0-D29CBD581E29}"/>
          </ac:spMkLst>
        </pc:spChg>
        <pc:grpChg chg="mod">
          <ac:chgData name="Jennie Kerwin" userId="89cc6116eb6c0dac" providerId="LiveId" clId="{DBA5297D-43BF-4FDC-80DC-A7233C5765B0}" dt="2020-03-25T18:38:25.935" v="39" actId="1035"/>
          <ac:grpSpMkLst>
            <pc:docMk/>
            <pc:sldMk cId="3071063707" sldId="326"/>
            <ac:grpSpMk id="5" creationId="{D41726C0-C8D0-4273-BCA2-79207DCB5793}"/>
          </ac:grpSpMkLst>
        </pc:grpChg>
        <pc:grpChg chg="mod">
          <ac:chgData name="Jennie Kerwin" userId="89cc6116eb6c0dac" providerId="LiveId" clId="{DBA5297D-43BF-4FDC-80DC-A7233C5765B0}" dt="2020-03-25T18:38:25.935" v="39" actId="1035"/>
          <ac:grpSpMkLst>
            <pc:docMk/>
            <pc:sldMk cId="3071063707" sldId="326"/>
            <ac:grpSpMk id="9" creationId="{68153CC9-F10A-4C3F-AADB-8AD4070DD21B}"/>
          </ac:grpSpMkLst>
        </pc:grpChg>
        <pc:grpChg chg="mod">
          <ac:chgData name="Jennie Kerwin" userId="89cc6116eb6c0dac" providerId="LiveId" clId="{DBA5297D-43BF-4FDC-80DC-A7233C5765B0}" dt="2020-03-25T18:38:25.935" v="39" actId="1035"/>
          <ac:grpSpMkLst>
            <pc:docMk/>
            <pc:sldMk cId="3071063707" sldId="326"/>
            <ac:grpSpMk id="14" creationId="{C652DA5C-8185-42C8-A2CD-8662F6E9BE85}"/>
          </ac:grpSpMkLst>
        </pc:grpChg>
        <pc:grpChg chg="mod">
          <ac:chgData name="Jennie Kerwin" userId="89cc6116eb6c0dac" providerId="LiveId" clId="{DBA5297D-43BF-4FDC-80DC-A7233C5765B0}" dt="2020-03-25T18:38:25.935" v="39" actId="1035"/>
          <ac:grpSpMkLst>
            <pc:docMk/>
            <pc:sldMk cId="3071063707" sldId="326"/>
            <ac:grpSpMk id="18" creationId="{486BD965-1E54-4C0D-BDBA-9E72E6AEC271}"/>
          </ac:grpSpMkLst>
        </pc:grpChg>
        <pc:picChg chg="mod">
          <ac:chgData name="Jennie Kerwin" userId="89cc6116eb6c0dac" providerId="LiveId" clId="{DBA5297D-43BF-4FDC-80DC-A7233C5765B0}" dt="2020-03-25T18:36:49.378" v="30" actId="1076"/>
          <ac:picMkLst>
            <pc:docMk/>
            <pc:sldMk cId="3071063707" sldId="326"/>
            <ac:picMk id="7" creationId="{19CA813C-EFA6-4117-A79A-F677191FD717}"/>
          </ac:picMkLst>
        </pc:picChg>
        <pc:picChg chg="mod">
          <ac:chgData name="Jennie Kerwin" userId="89cc6116eb6c0dac" providerId="LiveId" clId="{DBA5297D-43BF-4FDC-80DC-A7233C5765B0}" dt="2020-03-25T18:38:25.935" v="39" actId="1035"/>
          <ac:picMkLst>
            <pc:docMk/>
            <pc:sldMk cId="3071063707" sldId="326"/>
            <ac:picMk id="22" creationId="{605FF028-B889-4140-8B51-A4F1A9FF8DEA}"/>
          </ac:picMkLst>
        </pc:picChg>
        <pc:picChg chg="mod">
          <ac:chgData name="Jennie Kerwin" userId="89cc6116eb6c0dac" providerId="LiveId" clId="{DBA5297D-43BF-4FDC-80DC-A7233C5765B0}" dt="2020-03-25T18:38:25.935" v="39" actId="1035"/>
          <ac:picMkLst>
            <pc:docMk/>
            <pc:sldMk cId="3071063707" sldId="326"/>
            <ac:picMk id="23" creationId="{ECA98315-DED9-4B1E-BAF6-51C9324948F7}"/>
          </ac:picMkLst>
        </pc:picChg>
      </pc:sldChg>
      <pc:sldChg chg="del">
        <pc:chgData name="Jennie Kerwin" userId="89cc6116eb6c0dac" providerId="LiveId" clId="{DBA5297D-43BF-4FDC-80DC-A7233C5765B0}" dt="2020-03-25T18:38:48.377" v="56" actId="2696"/>
        <pc:sldMkLst>
          <pc:docMk/>
          <pc:sldMk cId="297750800" sldId="328"/>
        </pc:sldMkLst>
      </pc:sldChg>
      <pc:sldChg chg="del">
        <pc:chgData name="Jennie Kerwin" userId="89cc6116eb6c0dac" providerId="LiveId" clId="{DBA5297D-43BF-4FDC-80DC-A7233C5765B0}" dt="2020-03-25T18:38:50.124" v="62" actId="2696"/>
        <pc:sldMkLst>
          <pc:docMk/>
          <pc:sldMk cId="1471001290" sldId="330"/>
        </pc:sldMkLst>
      </pc:sldChg>
      <pc:sldChg chg="del">
        <pc:chgData name="Jennie Kerwin" userId="89cc6116eb6c0dac" providerId="LiveId" clId="{DBA5297D-43BF-4FDC-80DC-A7233C5765B0}" dt="2020-03-25T18:38:49.765" v="61" actId="2696"/>
        <pc:sldMkLst>
          <pc:docMk/>
          <pc:sldMk cId="711009503" sldId="331"/>
        </pc:sldMkLst>
      </pc:sldChg>
      <pc:sldChg chg="del">
        <pc:chgData name="Jennie Kerwin" userId="89cc6116eb6c0dac" providerId="LiveId" clId="{DBA5297D-43BF-4FDC-80DC-A7233C5765B0}" dt="2020-03-25T18:38:48.252" v="55" actId="2696"/>
        <pc:sldMkLst>
          <pc:docMk/>
          <pc:sldMk cId="4205971526" sldId="332"/>
        </pc:sldMkLst>
      </pc:sldChg>
      <pc:sldChg chg="del">
        <pc:chgData name="Jennie Kerwin" userId="89cc6116eb6c0dac" providerId="LiveId" clId="{DBA5297D-43BF-4FDC-80DC-A7233C5765B0}" dt="2020-03-25T18:38:53.042" v="66" actId="2696"/>
        <pc:sldMkLst>
          <pc:docMk/>
          <pc:sldMk cId="279836128" sldId="333"/>
        </pc:sldMkLst>
      </pc:sldChg>
      <pc:sldChg chg="del">
        <pc:chgData name="Jennie Kerwin" userId="89cc6116eb6c0dac" providerId="LiveId" clId="{DBA5297D-43BF-4FDC-80DC-A7233C5765B0}" dt="2020-03-25T18:38:48.549" v="57" actId="2696"/>
        <pc:sldMkLst>
          <pc:docMk/>
          <pc:sldMk cId="3053071715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7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8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microsoft.com/office/2007/relationships/media" Target="../media/media2.m4a"/><Relationship Id="rId7" Type="http://schemas.openxmlformats.org/officeDocument/2006/relationships/audio" Target="../media/media4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3.png"/><Relationship Id="rId5" Type="http://schemas.openxmlformats.org/officeDocument/2006/relationships/audio" Target="../media/media3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F5072-76F7-42F6-BEB4-B0821AFF705C}"/>
              </a:ext>
            </a:extLst>
          </p:cNvPr>
          <p:cNvSpPr/>
          <p:nvPr/>
        </p:nvSpPr>
        <p:spPr>
          <a:xfrm>
            <a:off x="515389" y="2640151"/>
            <a:ext cx="439001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short multiplication to multiply 3-digit by 1-digit numbers.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09A9AA-EFA1-4928-AC71-F516466C9AA0}"/>
              </a:ext>
            </a:extLst>
          </p:cNvPr>
          <p:cNvGrpSpPr/>
          <p:nvPr/>
        </p:nvGrpSpPr>
        <p:grpSpPr>
          <a:xfrm>
            <a:off x="1318686" y="1303825"/>
            <a:ext cx="3332020" cy="911367"/>
            <a:chOff x="2641600" y="2556892"/>
            <a:chExt cx="3332020" cy="911367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189F60AC-6B28-4E44-B0C3-1A92CE23DA99}"/>
                </a:ext>
              </a:extLst>
            </p:cNvPr>
            <p:cNvSpPr/>
            <p:nvPr/>
          </p:nvSpPr>
          <p:spPr>
            <a:xfrm>
              <a:off x="2641600" y="2556892"/>
              <a:ext cx="3191235" cy="911367"/>
            </a:xfrm>
            <a:prstGeom prst="wedgeRoundRectCallout">
              <a:avLst>
                <a:gd name="adj1" fmla="val -67356"/>
                <a:gd name="adj2" fmla="val -3928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Use the </a:t>
              </a:r>
              <a:r>
                <a:rPr lang="en-GB" sz="1600" b="1" kern="0" dirty="0">
                  <a:solidFill>
                    <a:srgbClr val="C00000"/>
                  </a:solidFill>
                </a:rPr>
                <a:t>grid method</a:t>
              </a:r>
            </a:p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or </a:t>
              </a:r>
              <a:r>
                <a:rPr lang="en-GB" sz="1600" b="1" kern="0" dirty="0">
                  <a:solidFill>
                    <a:srgbClr val="C00000"/>
                  </a:solidFill>
                </a:rPr>
                <a:t>short multiplication</a:t>
              </a:r>
            </a:p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to calculate 3 × 235.</a:t>
              </a: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B2FAE56-E3F2-4B8B-80E2-DAF4ABD34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231" y="264578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EC643E-32A5-4ABB-81AB-178FA24D8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51720"/>
              </p:ext>
            </p:extLst>
          </p:nvPr>
        </p:nvGraphicFramePr>
        <p:xfrm>
          <a:off x="696862" y="2823420"/>
          <a:ext cx="3912544" cy="8578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82291">
                  <a:extLst>
                    <a:ext uri="{9D8B030D-6E8A-4147-A177-3AD203B41FA5}">
                      <a16:colId xmlns:a16="http://schemas.microsoft.com/office/drawing/2014/main" val="1413381148"/>
                    </a:ext>
                  </a:extLst>
                </a:gridCol>
                <a:gridCol w="782291">
                  <a:extLst>
                    <a:ext uri="{9D8B030D-6E8A-4147-A177-3AD203B41FA5}">
                      <a16:colId xmlns:a16="http://schemas.microsoft.com/office/drawing/2014/main" val="3956097808"/>
                    </a:ext>
                  </a:extLst>
                </a:gridCol>
                <a:gridCol w="782291">
                  <a:extLst>
                    <a:ext uri="{9D8B030D-6E8A-4147-A177-3AD203B41FA5}">
                      <a16:colId xmlns:a16="http://schemas.microsoft.com/office/drawing/2014/main" val="383610314"/>
                    </a:ext>
                  </a:extLst>
                </a:gridCol>
                <a:gridCol w="782291">
                  <a:extLst>
                    <a:ext uri="{9D8B030D-6E8A-4147-A177-3AD203B41FA5}">
                      <a16:colId xmlns:a16="http://schemas.microsoft.com/office/drawing/2014/main" val="1108617938"/>
                    </a:ext>
                  </a:extLst>
                </a:gridCol>
                <a:gridCol w="783380">
                  <a:extLst>
                    <a:ext uri="{9D8B030D-6E8A-4147-A177-3AD203B41FA5}">
                      <a16:colId xmlns:a16="http://schemas.microsoft.com/office/drawing/2014/main" val="1471936668"/>
                    </a:ext>
                  </a:extLst>
                </a:gridCol>
              </a:tblGrid>
              <a:tr h="186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×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18023"/>
                  </a:ext>
                </a:extLst>
              </a:tr>
              <a:tr h="186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705</a:t>
                      </a:r>
                      <a:endParaRPr lang="en-GB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35422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7B17001-3D4A-4D1B-8DE7-7FB9ABE8DF3E}"/>
              </a:ext>
            </a:extLst>
          </p:cNvPr>
          <p:cNvGrpSpPr/>
          <p:nvPr/>
        </p:nvGrpSpPr>
        <p:grpSpPr>
          <a:xfrm>
            <a:off x="6415844" y="2478593"/>
            <a:ext cx="2427889" cy="1668480"/>
            <a:chOff x="6415844" y="2478593"/>
            <a:chExt cx="2427889" cy="16684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EFA45-40A9-43D2-B9BD-9B1CB36C158D}"/>
                </a:ext>
              </a:extLst>
            </p:cNvPr>
            <p:cNvSpPr txBox="1"/>
            <p:nvPr/>
          </p:nvSpPr>
          <p:spPr>
            <a:xfrm>
              <a:off x="6415844" y="2478593"/>
              <a:ext cx="24278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2  </a:t>
              </a:r>
              <a:r>
                <a:rPr lang="en-GB" sz="2400" b="1" kern="0" dirty="0">
                  <a:solidFill>
                    <a:srgbClr val="4472C4"/>
                  </a:solidFill>
                </a:rPr>
                <a:t>3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r>
                <a:rPr lang="en-GB" sz="2400" b="1" kern="0" dirty="0">
                  <a:solidFill>
                    <a:srgbClr val="4472C4"/>
                  </a:solidFill>
                </a:rPr>
                <a:t>5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x         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ABE648-7236-44B8-B96A-8876C22F43AF}"/>
                </a:ext>
              </a:extLst>
            </p:cNvPr>
            <p:cNvCxnSpPr>
              <a:endCxn id="9" idx="2"/>
            </p:cNvCxnSpPr>
            <p:nvPr/>
          </p:nvCxnSpPr>
          <p:spPr>
            <a:xfrm>
              <a:off x="6415844" y="3678922"/>
              <a:ext cx="1213945" cy="0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641F2A-220D-4889-9A58-58AF6B31D3B4}"/>
                </a:ext>
              </a:extLst>
            </p:cNvPr>
            <p:cNvSpPr txBox="1"/>
            <p:nvPr/>
          </p:nvSpPr>
          <p:spPr>
            <a:xfrm>
              <a:off x="6528564" y="3685408"/>
              <a:ext cx="115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7 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0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C31D7-25B7-4909-AEDC-620EAE310872}"/>
                </a:ext>
              </a:extLst>
            </p:cNvPr>
            <p:cNvSpPr txBox="1"/>
            <p:nvPr/>
          </p:nvSpPr>
          <p:spPr>
            <a:xfrm>
              <a:off x="6545497" y="3223743"/>
              <a:ext cx="746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kern="0" dirty="0">
                  <a:solidFill>
                    <a:schemeClr val="accent2"/>
                  </a:solidFill>
                </a:rPr>
                <a:t>1</a:t>
              </a:r>
              <a:r>
                <a:rPr lang="en-GB" sz="2400" b="1" kern="0" dirty="0">
                  <a:solidFill>
                    <a:srgbClr val="C00000"/>
                  </a:solidFill>
                </a:rPr>
                <a:t>  </a:t>
              </a:r>
              <a:r>
                <a:rPr lang="en-GB" sz="2400" b="1" kern="0" dirty="0">
                  <a:solidFill>
                    <a:schemeClr val="accent6"/>
                  </a:solidFill>
                </a:rPr>
                <a:t>1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4129523B-E226-4AEF-80C6-0516F7E979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72.11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8982" y="338700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0F4A5DFB-08DC-4611-8A27-41177FE8A3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75" end="865.274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22072" y="1756601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4CCF42DB-889D-44F8-87B8-46F596936CD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07767" y="3065152"/>
            <a:ext cx="609600" cy="60960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65B5668-E40E-4429-B052-B98081DC9B70}"/>
              </a:ext>
            </a:extLst>
          </p:cNvPr>
          <p:cNvSpPr/>
          <p:nvPr/>
        </p:nvSpPr>
        <p:spPr>
          <a:xfrm rot="1245025">
            <a:off x="7371678" y="1822661"/>
            <a:ext cx="303119" cy="739509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DBD6E44-942D-4B4A-9485-5F8EAF0CDBEE}"/>
              </a:ext>
            </a:extLst>
          </p:cNvPr>
          <p:cNvSpPr/>
          <p:nvPr/>
        </p:nvSpPr>
        <p:spPr>
          <a:xfrm>
            <a:off x="6848583" y="1794349"/>
            <a:ext cx="303118" cy="739509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8523F75-8F1A-4BD1-88D3-B1EC3E9A4FBE}"/>
              </a:ext>
            </a:extLst>
          </p:cNvPr>
          <p:cNvSpPr/>
          <p:nvPr/>
        </p:nvSpPr>
        <p:spPr>
          <a:xfrm rot="20516957">
            <a:off x="6357757" y="1845437"/>
            <a:ext cx="303118" cy="73950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1a">
            <a:hlinkClick r:id="" action="ppaction://media"/>
            <a:extLst>
              <a:ext uri="{FF2B5EF4-FFF2-40B4-BE49-F238E27FC236}">
                <a16:creationId xmlns:a16="http://schemas.microsoft.com/office/drawing/2014/main" id="{E041AE54-DFA2-4A03-A2EC-40FF68B2B30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6169" y="1147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5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88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7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427A005-8ABC-4310-9228-979D7186B604}"/>
              </a:ext>
            </a:extLst>
          </p:cNvPr>
          <p:cNvSpPr txBox="1"/>
          <p:nvPr/>
        </p:nvSpPr>
        <p:spPr>
          <a:xfrm>
            <a:off x="4543803" y="4475161"/>
            <a:ext cx="94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C00000"/>
                </a:solidFill>
              </a:rPr>
              <a:t>1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F7F545-426A-48BB-B761-41D8500A2D8F}"/>
              </a:ext>
            </a:extLst>
          </p:cNvPr>
          <p:cNvSpPr txBox="1"/>
          <p:nvPr/>
        </p:nvSpPr>
        <p:spPr>
          <a:xfrm>
            <a:off x="4275071" y="4456589"/>
            <a:ext cx="94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7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short multiplication to multiply 4-digit by 1-digit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04031-3827-40A2-94C9-1240636529DF}"/>
              </a:ext>
            </a:extLst>
          </p:cNvPr>
          <p:cNvSpPr txBox="1"/>
          <p:nvPr/>
        </p:nvSpPr>
        <p:spPr>
          <a:xfrm>
            <a:off x="1120554" y="1155771"/>
            <a:ext cx="306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3 × 4235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79A351-B902-4EC6-A5AA-8A81AE9DE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84403"/>
              </p:ext>
            </p:extLst>
          </p:nvPr>
        </p:nvGraphicFramePr>
        <p:xfrm>
          <a:off x="747540" y="2189586"/>
          <a:ext cx="5169179" cy="9063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2533">
                  <a:extLst>
                    <a:ext uri="{9D8B030D-6E8A-4147-A177-3AD203B41FA5}">
                      <a16:colId xmlns:a16="http://schemas.microsoft.com/office/drawing/2014/main" val="221850294"/>
                    </a:ext>
                  </a:extLst>
                </a:gridCol>
                <a:gridCol w="1102060">
                  <a:extLst>
                    <a:ext uri="{9D8B030D-6E8A-4147-A177-3AD203B41FA5}">
                      <a16:colId xmlns:a16="http://schemas.microsoft.com/office/drawing/2014/main" val="3648158605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053724814"/>
                    </a:ext>
                  </a:extLst>
                </a:gridCol>
                <a:gridCol w="809725">
                  <a:extLst>
                    <a:ext uri="{9D8B030D-6E8A-4147-A177-3AD203B41FA5}">
                      <a16:colId xmlns:a16="http://schemas.microsoft.com/office/drawing/2014/main" val="3516999875"/>
                    </a:ext>
                  </a:extLst>
                </a:gridCol>
                <a:gridCol w="930773">
                  <a:extLst>
                    <a:ext uri="{9D8B030D-6E8A-4147-A177-3AD203B41FA5}">
                      <a16:colId xmlns:a16="http://schemas.microsoft.com/office/drawing/2014/main" val="2699208790"/>
                    </a:ext>
                  </a:extLst>
                </a:gridCol>
                <a:gridCol w="1043554">
                  <a:extLst>
                    <a:ext uri="{9D8B030D-6E8A-4147-A177-3AD203B41FA5}">
                      <a16:colId xmlns:a16="http://schemas.microsoft.com/office/drawing/2014/main" val="4135315821"/>
                    </a:ext>
                  </a:extLst>
                </a:gridCol>
              </a:tblGrid>
              <a:tr h="310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4000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5510"/>
                  </a:ext>
                </a:extLst>
              </a:tr>
              <a:tr h="51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5162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2F36EF-4719-4083-858D-F92B5139FAE8}"/>
              </a:ext>
            </a:extLst>
          </p:cNvPr>
          <p:cNvSpPr txBox="1"/>
          <p:nvPr/>
        </p:nvSpPr>
        <p:spPr>
          <a:xfrm>
            <a:off x="1225582" y="2546788"/>
            <a:ext cx="1041561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12,000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F5D35-8C7D-49C4-B8CE-928D3AF595D2}"/>
              </a:ext>
            </a:extLst>
          </p:cNvPr>
          <p:cNvSpPr/>
          <p:nvPr/>
        </p:nvSpPr>
        <p:spPr>
          <a:xfrm>
            <a:off x="2500932" y="2546788"/>
            <a:ext cx="65113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600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CF3CE-CC46-45FD-B24C-0DB860EA5450}"/>
              </a:ext>
            </a:extLst>
          </p:cNvPr>
          <p:cNvSpPr/>
          <p:nvPr/>
        </p:nvSpPr>
        <p:spPr>
          <a:xfrm>
            <a:off x="3487461" y="2529203"/>
            <a:ext cx="4956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1B008B-0453-4066-92C4-BFC0299D0395}"/>
              </a:ext>
            </a:extLst>
          </p:cNvPr>
          <p:cNvSpPr/>
          <p:nvPr/>
        </p:nvSpPr>
        <p:spPr>
          <a:xfrm>
            <a:off x="4454265" y="2529203"/>
            <a:ext cx="4956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42398A-8815-41CE-9781-CEAFE335AC61}"/>
              </a:ext>
            </a:extLst>
          </p:cNvPr>
          <p:cNvSpPr/>
          <p:nvPr/>
        </p:nvSpPr>
        <p:spPr>
          <a:xfrm>
            <a:off x="4905039" y="2529203"/>
            <a:ext cx="104227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12,705</a:t>
            </a:r>
            <a:endParaRPr lang="en-GB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9C581C6-E980-47F4-AE9F-4417FFC8703E}"/>
              </a:ext>
            </a:extLst>
          </p:cNvPr>
          <p:cNvSpPr/>
          <p:nvPr/>
        </p:nvSpPr>
        <p:spPr>
          <a:xfrm>
            <a:off x="6502995" y="2706676"/>
            <a:ext cx="2022234" cy="492123"/>
          </a:xfrm>
          <a:prstGeom prst="wedgeRoundRectCallout">
            <a:avLst>
              <a:gd name="adj1" fmla="val -65488"/>
              <a:gd name="adj2" fmla="val -3904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four numbers.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6AA0570-C826-4D57-A902-39B666B7A48F}"/>
              </a:ext>
            </a:extLst>
          </p:cNvPr>
          <p:cNvSpPr/>
          <p:nvPr/>
        </p:nvSpPr>
        <p:spPr>
          <a:xfrm rot="16200000">
            <a:off x="732443" y="3542091"/>
            <a:ext cx="1963279" cy="1021500"/>
          </a:xfrm>
          <a:prstGeom prst="homePlate">
            <a:avLst>
              <a:gd name="adj" fmla="val 71018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53746"/>
                </a:solidFill>
                <a:latin typeface="Calibri" panose="020F0502020204030204"/>
              </a:rPr>
              <a:t>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column!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9BA7E6C-A7EA-440E-994C-B76CC221A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55934"/>
              </p:ext>
            </p:extLst>
          </p:nvPr>
        </p:nvGraphicFramePr>
        <p:xfrm>
          <a:off x="2822000" y="3750171"/>
          <a:ext cx="2925061" cy="731520"/>
        </p:xfrm>
        <a:graphic>
          <a:graphicData uri="http://schemas.openxmlformats.org/drawingml/2006/table">
            <a:tbl>
              <a:tblPr/>
              <a:tblGrid>
                <a:gridCol w="2925061">
                  <a:extLst>
                    <a:ext uri="{9D8B030D-6E8A-4147-A177-3AD203B41FA5}">
                      <a16:colId xmlns:a16="http://schemas.microsoft.com/office/drawing/2014/main" val="266136334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0" algn="l"/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cs typeface="Calibri" panose="020F0502020204030204" pitchFamily="34" charset="0"/>
                        </a:rPr>
                        <a:t>4  2  3  5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371600" algn="l"/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cs typeface="Calibri" panose="020F0502020204030204" pitchFamily="34" charset="0"/>
                        </a:rPr>
                        <a:t> ×          3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200260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AACF3C-D5FF-4DE1-B43A-DF58C40C70A3}"/>
              </a:ext>
            </a:extLst>
          </p:cNvPr>
          <p:cNvCxnSpPr>
            <a:cxnSpLocks/>
          </p:cNvCxnSpPr>
          <p:nvPr/>
        </p:nvCxnSpPr>
        <p:spPr>
          <a:xfrm>
            <a:off x="4000496" y="4872659"/>
            <a:ext cx="1362808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CEC4D2-61FA-411B-BA28-EA22FAA10C7B}"/>
              </a:ext>
            </a:extLst>
          </p:cNvPr>
          <p:cNvSpPr txBox="1"/>
          <p:nvPr/>
        </p:nvSpPr>
        <p:spPr>
          <a:xfrm>
            <a:off x="4837687" y="4470611"/>
            <a:ext cx="94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C00000"/>
                </a:solidFill>
              </a:rPr>
              <a:t>1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5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771CD060-5027-4DB7-AF4D-41A564F4175D}"/>
              </a:ext>
            </a:extLst>
          </p:cNvPr>
          <p:cNvSpPr/>
          <p:nvPr/>
        </p:nvSpPr>
        <p:spPr>
          <a:xfrm>
            <a:off x="6256717" y="3735908"/>
            <a:ext cx="2514789" cy="1771727"/>
          </a:xfrm>
          <a:prstGeom prst="wedgeRoundRectCallout">
            <a:avLst>
              <a:gd name="adj1" fmla="val -75870"/>
              <a:gd name="adj2" fmla="val 214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the 1s first,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the 10s,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the 100s,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the 1000s.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leave a line for any ‘carry’ digits during addition.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06EC15-0720-436B-A4B8-76F0B1CE4A62}"/>
              </a:ext>
            </a:extLst>
          </p:cNvPr>
          <p:cNvSpPr txBox="1"/>
          <p:nvPr/>
        </p:nvSpPr>
        <p:spPr>
          <a:xfrm flipH="1">
            <a:off x="3706510" y="4453677"/>
            <a:ext cx="94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1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2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620BB404-0A3B-464C-8686-044BD8AB2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0312" y="664781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AF76CAB3-230A-43C1-93D2-6E4AA59CC6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0273" y="2488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/>
      <p:bldP spid="25" grpId="0"/>
      <p:bldP spid="11" grpId="0"/>
      <p:bldP spid="13" grpId="0"/>
      <p:bldP spid="14" grpId="0"/>
      <p:bldP spid="15" grpId="0"/>
      <p:bldP spid="16" grpId="0"/>
      <p:bldP spid="18" grpId="0" animBg="1"/>
      <p:bldP spid="19" grpId="0" animBg="1"/>
      <p:bldP spid="22" grpId="0"/>
      <p:bldP spid="2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multiplication to multiply 4-digit by 1-digit numbers; Use rounding to approximate.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726C0-C8D0-4273-BCA2-79207DCB5793}"/>
              </a:ext>
            </a:extLst>
          </p:cNvPr>
          <p:cNvGrpSpPr/>
          <p:nvPr/>
        </p:nvGrpSpPr>
        <p:grpSpPr>
          <a:xfrm>
            <a:off x="200956" y="971514"/>
            <a:ext cx="3247900" cy="1114118"/>
            <a:chOff x="-179840" y="4419174"/>
            <a:chExt cx="4330533" cy="1261508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0644B67-A828-4697-B3D9-8D03B7C3B4A2}"/>
                </a:ext>
              </a:extLst>
            </p:cNvPr>
            <p:cNvSpPr/>
            <p:nvPr/>
          </p:nvSpPr>
          <p:spPr>
            <a:xfrm>
              <a:off x="615508" y="4419174"/>
              <a:ext cx="3535185" cy="1261508"/>
            </a:xfrm>
            <a:prstGeom prst="wedgeRoundRectCallout">
              <a:avLst>
                <a:gd name="adj1" fmla="val -66900"/>
                <a:gd name="adj2" fmla="val 54778"/>
                <a:gd name="adj3" fmla="val 16667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Use the grid method or short multiplication to find 6 × 3241.</a:t>
              </a:r>
            </a:p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First, </a:t>
              </a:r>
              <a:r>
                <a:rPr lang="en-GB" sz="1600" b="1" i="1" kern="0" dirty="0">
                  <a:solidFill>
                    <a:srgbClr val="253746"/>
                  </a:solidFill>
                </a:rPr>
                <a:t>estimate</a:t>
              </a:r>
              <a:r>
                <a:rPr lang="en-GB" sz="1600" b="1" kern="0" dirty="0">
                  <a:solidFill>
                    <a:srgbClr val="253746"/>
                  </a:solidFill>
                </a:rPr>
                <a:t> the answer.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CA813C-EFA6-4117-A79A-F677191FD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9840" y="4856959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990C034-5335-486A-A77D-7A2CFEF8FA9A}"/>
              </a:ext>
            </a:extLst>
          </p:cNvPr>
          <p:cNvSpPr/>
          <p:nvPr/>
        </p:nvSpPr>
        <p:spPr>
          <a:xfrm>
            <a:off x="4389120" y="1486591"/>
            <a:ext cx="4598762" cy="1655086"/>
          </a:xfrm>
          <a:prstGeom prst="wedgeRoundRectCallout">
            <a:avLst>
              <a:gd name="adj1" fmla="val -67356"/>
              <a:gd name="adj2" fmla="val -3928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The answer must be more than 18,000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(6 × 3000) but quite a bit less than 24,000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(6 × 4000). Knowing the </a:t>
            </a:r>
            <a:r>
              <a:rPr lang="en-GB" sz="1600" b="1" kern="0" dirty="0">
                <a:solidFill>
                  <a:srgbClr val="C00000"/>
                </a:solidFill>
              </a:rPr>
              <a:t>range</a:t>
            </a:r>
            <a:r>
              <a:rPr lang="en-GB" sz="1600" b="1" kern="0" dirty="0">
                <a:solidFill>
                  <a:srgbClr val="253746"/>
                </a:solidFill>
              </a:rPr>
              <a:t> of the answer helps us see if we’ve made a mistake with place value. </a:t>
            </a:r>
          </a:p>
          <a:p>
            <a:pPr lvl="0" algn="ctr" defTabSz="914400">
              <a:spcBef>
                <a:spcPts val="500"/>
              </a:spcBef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Now go ahead and calculate the answer...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153CC9-F10A-4C3F-AADB-8AD4070DD21B}"/>
              </a:ext>
            </a:extLst>
          </p:cNvPr>
          <p:cNvGrpSpPr/>
          <p:nvPr/>
        </p:nvGrpSpPr>
        <p:grpSpPr>
          <a:xfrm>
            <a:off x="1202508" y="2177363"/>
            <a:ext cx="2477289" cy="637440"/>
            <a:chOff x="1167141" y="1074204"/>
            <a:chExt cx="3303053" cy="72176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AEC9EBF-12D8-46EC-A258-61ACD4BCC12E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Does your answer look sensible?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91B61C-C37B-464B-B68F-F151B6430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2273" y="1170356"/>
              <a:ext cx="307921" cy="51986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1930CE-8A5B-4803-8BD8-3B2540DAF687}"/>
              </a:ext>
            </a:extLst>
          </p:cNvPr>
          <p:cNvSpPr txBox="1"/>
          <p:nvPr/>
        </p:nvSpPr>
        <p:spPr>
          <a:xfrm>
            <a:off x="1202508" y="2848541"/>
            <a:ext cx="240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6 × 3241 = </a:t>
            </a:r>
            <a:r>
              <a:rPr lang="en-GB" sz="2400" b="1" dirty="0">
                <a:solidFill>
                  <a:srgbClr val="C00000"/>
                </a:solidFill>
              </a:rPr>
              <a:t>19,446</a:t>
            </a:r>
            <a:r>
              <a:rPr lang="en-GB" sz="2400" b="1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52DA5C-8185-42C8-A2CD-8662F6E9BE85}"/>
              </a:ext>
            </a:extLst>
          </p:cNvPr>
          <p:cNvGrpSpPr/>
          <p:nvPr/>
        </p:nvGrpSpPr>
        <p:grpSpPr>
          <a:xfrm>
            <a:off x="116681" y="3612811"/>
            <a:ext cx="3490126" cy="1114117"/>
            <a:chOff x="-292207" y="4419174"/>
            <a:chExt cx="4653501" cy="126150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BB66765-C387-4886-BA6B-8A298ABE7CC3}"/>
                </a:ext>
              </a:extLst>
            </p:cNvPr>
            <p:cNvSpPr/>
            <p:nvPr/>
          </p:nvSpPr>
          <p:spPr>
            <a:xfrm>
              <a:off x="615508" y="4419174"/>
              <a:ext cx="3745786" cy="1261507"/>
            </a:xfrm>
            <a:prstGeom prst="wedgeRoundRectCallout">
              <a:avLst>
                <a:gd name="adj1" fmla="val -66900"/>
                <a:gd name="adj2" fmla="val 54778"/>
                <a:gd name="adj3" fmla="val 16667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Use the grid method or short multiplication to find </a:t>
              </a:r>
              <a:br>
                <a:rPr lang="en-GB" sz="1600" b="1" kern="0" dirty="0">
                  <a:solidFill>
                    <a:srgbClr val="253746"/>
                  </a:solidFill>
                </a:rPr>
              </a:br>
              <a:r>
                <a:rPr lang="en-GB" sz="1600" b="1" kern="0" dirty="0">
                  <a:solidFill>
                    <a:srgbClr val="253746"/>
                  </a:solidFill>
                </a:rPr>
                <a:t>5734 × 4.</a:t>
              </a:r>
            </a:p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First, estimate the answer…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5BFC7B-041F-4CDC-8577-1ACBF46C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92207" y="4938746"/>
              <a:ext cx="1064556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F850D1B-7AC5-41A1-8F3F-F66DD8B97239}"/>
              </a:ext>
            </a:extLst>
          </p:cNvPr>
          <p:cNvSpPr/>
          <p:nvPr/>
        </p:nvSpPr>
        <p:spPr>
          <a:xfrm>
            <a:off x="4564594" y="4283749"/>
            <a:ext cx="4021379" cy="941335"/>
          </a:xfrm>
          <a:prstGeom prst="wedgeRoundRectCallout">
            <a:avLst>
              <a:gd name="adj1" fmla="val -67356"/>
              <a:gd name="adj2" fmla="val -3928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The answer must be between 20,000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(4 × 5000) and 24,000 (4 × 6000).</a:t>
            </a:r>
          </a:p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Now go ahead and calculate the answer.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6BD965-1E54-4C0D-BDBA-9E72E6AEC271}"/>
              </a:ext>
            </a:extLst>
          </p:cNvPr>
          <p:cNvGrpSpPr/>
          <p:nvPr/>
        </p:nvGrpSpPr>
        <p:grpSpPr>
          <a:xfrm>
            <a:off x="1202508" y="4856488"/>
            <a:ext cx="2477289" cy="637440"/>
            <a:chOff x="1167141" y="1187148"/>
            <a:chExt cx="3303053" cy="72176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0639DF2-7AEE-4FC6-8D25-8A8B108446CF}"/>
                </a:ext>
              </a:extLst>
            </p:cNvPr>
            <p:cNvSpPr/>
            <p:nvPr/>
          </p:nvSpPr>
          <p:spPr>
            <a:xfrm>
              <a:off x="1167141" y="1187148"/>
              <a:ext cx="3205732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Does your answer look sensible?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088111D-FD06-42A2-AAF3-79FC14676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2273" y="1283302"/>
              <a:ext cx="307921" cy="51986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F418C2E-3076-42E8-87A0-D29CBD581E29}"/>
              </a:ext>
            </a:extLst>
          </p:cNvPr>
          <p:cNvSpPr txBox="1"/>
          <p:nvPr/>
        </p:nvSpPr>
        <p:spPr>
          <a:xfrm>
            <a:off x="1202511" y="5525517"/>
            <a:ext cx="240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5734 × 4 = </a:t>
            </a:r>
            <a:r>
              <a:rPr lang="en-GB" sz="2400" b="1" dirty="0">
                <a:solidFill>
                  <a:srgbClr val="C00000"/>
                </a:solidFill>
              </a:rPr>
              <a:t>22,936</a:t>
            </a:r>
            <a:r>
              <a:rPr lang="en-GB" sz="2400" b="1" dirty="0"/>
              <a:t>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05FF028-B889-4140-8B51-A4F1A9FF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611" y="2503109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CA98315-DED9-4B1E-BAF6-51C93249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79" y="4367894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AC1569D-8222-49BB-AA05-1FA9194B3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84394" y="666714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C076E3-DEDC-43C2-AAC5-FF59D1E4C1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70770" y="4309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55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3" grpId="0"/>
      <p:bldP spid="17" grpId="0" animBg="1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295</Words>
  <Application>Microsoft Office PowerPoint</Application>
  <PresentationFormat>On-screen Show (4:3)</PresentationFormat>
  <Paragraphs>78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188</cp:revision>
  <dcterms:created xsi:type="dcterms:W3CDTF">2018-09-13T11:08:58Z</dcterms:created>
  <dcterms:modified xsi:type="dcterms:W3CDTF">2020-03-30T10:51:46Z</dcterms:modified>
</cp:coreProperties>
</file>