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English – Spring 1 – Week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Story writing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972" y="0"/>
            <a:ext cx="4887357" cy="686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6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0" y="-218769"/>
            <a:ext cx="1794830" cy="1325563"/>
          </a:xfrm>
        </p:spPr>
        <p:txBody>
          <a:bodyPr/>
          <a:lstStyle/>
          <a:p>
            <a:r>
              <a:rPr lang="en-GB" u="sng" dirty="0" smtClean="0"/>
              <a:t>Day 1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1106793"/>
            <a:ext cx="10515600" cy="560247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have spent the weeks before Christmas looking at what makes a good story. You have planned your stories and used a beginning, middle and end.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Imagine you have been on a journey far away. </a:t>
            </a:r>
          </a:p>
          <a:p>
            <a:pPr marL="0" indent="0">
              <a:buNone/>
            </a:pPr>
            <a:r>
              <a:rPr lang="en-GB" dirty="0" smtClean="0"/>
              <a:t>You must plan… </a:t>
            </a:r>
          </a:p>
          <a:p>
            <a:pPr>
              <a:buFontTx/>
              <a:buChar char="-"/>
            </a:pPr>
            <a:r>
              <a:rPr lang="en-GB" dirty="0" smtClean="0"/>
              <a:t>Where your journey started</a:t>
            </a:r>
          </a:p>
          <a:p>
            <a:pPr>
              <a:buFontTx/>
              <a:buChar char="-"/>
            </a:pPr>
            <a:r>
              <a:rPr lang="en-GB" dirty="0" smtClean="0"/>
              <a:t>What transport you used</a:t>
            </a:r>
          </a:p>
          <a:p>
            <a:pPr>
              <a:buFontTx/>
              <a:buChar char="-"/>
            </a:pPr>
            <a:r>
              <a:rPr lang="en-GB" dirty="0" smtClean="0"/>
              <a:t>What other characters you met</a:t>
            </a:r>
          </a:p>
          <a:p>
            <a:pPr>
              <a:buFontTx/>
              <a:buChar char="-"/>
            </a:pPr>
            <a:r>
              <a:rPr lang="en-GB" dirty="0" smtClean="0"/>
              <a:t>A problem you had on your journey and how you fixed it</a:t>
            </a:r>
          </a:p>
          <a:p>
            <a:pPr>
              <a:buFontTx/>
              <a:buChar char="-"/>
            </a:pPr>
            <a:r>
              <a:rPr lang="en-GB" dirty="0" smtClean="0"/>
              <a:t>How you got home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85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2749"/>
            <a:ext cx="10542224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Story planning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Use the planning sheet to make sure that you have thought about each part of your story. </a:t>
            </a:r>
            <a:br>
              <a:rPr lang="en-GB" sz="2800" dirty="0" smtClean="0"/>
            </a:br>
            <a:r>
              <a:rPr lang="en-GB" sz="2800" dirty="0" smtClean="0"/>
              <a:t>Challenge: Can you plan adjectives and similes to use in a setting description in your story?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070" t="2617" r="975" b="8946"/>
          <a:stretch/>
        </p:blipFill>
        <p:spPr>
          <a:xfrm>
            <a:off x="3312289" y="2694795"/>
            <a:ext cx="6195267" cy="380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8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now created a detailed plan for your journey story. </a:t>
            </a:r>
          </a:p>
          <a:p>
            <a:pPr marL="0" indent="0">
              <a:buNone/>
            </a:pPr>
            <a:r>
              <a:rPr lang="en-GB" dirty="0" smtClean="0"/>
              <a:t>Now you must write your story up in detail. You have worked over the past few months looking at exciting story openers, paragraphs, adjectives and similes.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the example short story to help you to set out your own work.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have been given 2 sessions to complete your story. </a:t>
            </a:r>
          </a:p>
        </p:txBody>
      </p:sp>
    </p:spTree>
    <p:extLst>
      <p:ext uri="{BB962C8B-B14F-4D97-AF65-F5344CB8AC3E}">
        <p14:creationId xmlns:p14="http://schemas.microsoft.com/office/powerpoint/2010/main" val="210999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urple Muncher Comprehension Year 2 SEN | Teaching Resour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8"/>
          <a:stretch/>
        </p:blipFill>
        <p:spPr bwMode="auto">
          <a:xfrm>
            <a:off x="3460634" y="0"/>
            <a:ext cx="5418961" cy="69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51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933"/>
            <a:ext cx="10515600" cy="4982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is your final session to complete your story.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you feel that you have already finished, go back through your work to edit. 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Does it make sense?</a:t>
            </a:r>
          </a:p>
          <a:p>
            <a:pPr>
              <a:buFontTx/>
              <a:buChar char="-"/>
            </a:pPr>
            <a:r>
              <a:rPr lang="en-GB" dirty="0" smtClean="0"/>
              <a:t>Have you included all parts of the story?</a:t>
            </a:r>
          </a:p>
          <a:p>
            <a:pPr>
              <a:buFontTx/>
              <a:buChar char="-"/>
            </a:pPr>
            <a:r>
              <a:rPr lang="en-GB" dirty="0" smtClean="0"/>
              <a:t>Are all of your sentences punctuated accurately? </a:t>
            </a:r>
          </a:p>
          <a:p>
            <a:pPr>
              <a:buFontTx/>
              <a:buChar char="-"/>
            </a:pPr>
            <a:r>
              <a:rPr lang="en-GB" dirty="0" smtClean="0"/>
              <a:t>Have you described the setting? </a:t>
            </a:r>
          </a:p>
          <a:p>
            <a:pPr>
              <a:buFontTx/>
              <a:buChar char="-"/>
            </a:pPr>
            <a:r>
              <a:rPr lang="en-GB" dirty="0" smtClean="0"/>
              <a:t>Have you chosen the best vocabulary?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29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4 - SPAG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been set a task based on the correct use of capital letters and full stops. </a:t>
            </a:r>
          </a:p>
          <a:p>
            <a:pPr marL="0" indent="0">
              <a:buNone/>
            </a:pPr>
            <a:r>
              <a:rPr lang="en-GB" dirty="0" smtClean="0"/>
              <a:t>We have worked really hard to look at where we must use capital letters and full stops.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Think carefully about which star sheet you should complete. </a:t>
            </a:r>
          </a:p>
          <a:p>
            <a:pPr marL="0" indent="0">
              <a:buNone/>
            </a:pPr>
            <a:r>
              <a:rPr lang="en-GB" dirty="0" smtClean="0"/>
              <a:t>1 star – need support</a:t>
            </a:r>
          </a:p>
          <a:p>
            <a:pPr marL="0" indent="0">
              <a:buNone/>
            </a:pPr>
            <a:r>
              <a:rPr lang="en-GB" dirty="0" smtClean="0"/>
              <a:t>2 star - independent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23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303" y="416058"/>
            <a:ext cx="7484642" cy="598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3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5 – Reading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been given a reading comprehension. Read through the text carefully and answer the questions based on the comprehension. </a:t>
            </a:r>
          </a:p>
          <a:p>
            <a:pPr marL="0" indent="0">
              <a:buNone/>
            </a:pPr>
            <a:r>
              <a:rPr lang="en-GB" dirty="0" smtClean="0"/>
              <a:t>Remember to answer using full sentences.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Think carefully about which star you feel is best to complete. </a:t>
            </a:r>
          </a:p>
          <a:p>
            <a:pPr marL="0" indent="0">
              <a:buNone/>
            </a:pPr>
            <a:r>
              <a:rPr lang="en-GB" dirty="0" smtClean="0"/>
              <a:t>1 star – support needed reading</a:t>
            </a:r>
          </a:p>
          <a:p>
            <a:pPr marL="0" indent="0">
              <a:buNone/>
            </a:pPr>
            <a:r>
              <a:rPr lang="en-GB" dirty="0" smtClean="0"/>
              <a:t>2 star – support needed locating answers</a:t>
            </a:r>
          </a:p>
          <a:p>
            <a:pPr marL="0" indent="0">
              <a:buNone/>
            </a:pPr>
            <a:r>
              <a:rPr lang="en-GB" dirty="0" smtClean="0"/>
              <a:t>3 star – independent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Year 2 – Home Learning  English – Spring 1 – Week 1</vt:lpstr>
      <vt:lpstr>Day 1</vt:lpstr>
      <vt:lpstr>Story planning  Use the planning sheet to make sure that you have thought about each part of your story.  Challenge: Can you plan adjectives and similes to use in a setting description in your story?</vt:lpstr>
      <vt:lpstr>Day 2</vt:lpstr>
      <vt:lpstr>PowerPoint Presentation</vt:lpstr>
      <vt:lpstr>Day 3</vt:lpstr>
      <vt:lpstr>Day 4 - SPAG</vt:lpstr>
      <vt:lpstr>PowerPoint Presentation</vt:lpstr>
      <vt:lpstr>Day 5 – Reading task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6</cp:revision>
  <dcterms:created xsi:type="dcterms:W3CDTF">2021-01-04T19:13:33Z</dcterms:created>
  <dcterms:modified xsi:type="dcterms:W3CDTF">2021-01-04T20:31:14Z</dcterms:modified>
</cp:coreProperties>
</file>