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1" r:id="rId5"/>
    <p:sldId id="365" r:id="rId6"/>
    <p:sldId id="390" r:id="rId7"/>
    <p:sldId id="382" r:id="rId8"/>
    <p:sldId id="367" r:id="rId9"/>
    <p:sldId id="366" r:id="rId10"/>
    <p:sldId id="402" r:id="rId11"/>
    <p:sldId id="411" r:id="rId12"/>
    <p:sldId id="378" r:id="rId13"/>
    <p:sldId id="414" r:id="rId14"/>
    <p:sldId id="379" r:id="rId15"/>
    <p:sldId id="398" r:id="rId16"/>
    <p:sldId id="399" r:id="rId17"/>
    <p:sldId id="400" r:id="rId18"/>
    <p:sldId id="401" r:id="rId19"/>
    <p:sldId id="410" r:id="rId20"/>
    <p:sldId id="413" r:id="rId21"/>
    <p:sldId id="40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F7A3CC-0E46-4A56-86D2-9DCA488D5E30}" v="17" dt="2020-01-13T14:29:33.3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61" autoAdjust="0"/>
    <p:restoredTop sz="94660"/>
  </p:normalViewPr>
  <p:slideViewPr>
    <p:cSldViewPr snapToGrid="0">
      <p:cViewPr varScale="1">
        <p:scale>
          <a:sx n="91" d="100"/>
          <a:sy n="91" d="100"/>
        </p:scale>
        <p:origin x="13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ay Grix" userId="a678036f-2d88-407c-addb-d0af3fea6eec" providerId="ADAL" clId="{9DADDA2D-7023-4224-AA88-96B93008952B}"/>
    <pc:docChg chg="undo custSel modSld">
      <pc:chgData name="Lindsay Grix" userId="a678036f-2d88-407c-addb-d0af3fea6eec" providerId="ADAL" clId="{9DADDA2D-7023-4224-AA88-96B93008952B}" dt="2018-10-02T09:40:39.593" v="53"/>
      <pc:docMkLst>
        <pc:docMk/>
      </pc:docMkLst>
      <pc:sldChg chg="addSp delSp modSp">
        <pc:chgData name="Lindsay Grix" userId="a678036f-2d88-407c-addb-d0af3fea6eec" providerId="ADAL" clId="{9DADDA2D-7023-4224-AA88-96B93008952B}" dt="2018-10-02T09:40:02.251" v="45"/>
        <pc:sldMkLst>
          <pc:docMk/>
          <pc:sldMk cId="2637481266" sldId="256"/>
        </pc:sldMkLst>
        <pc:spChg chg="add">
          <ac:chgData name="Lindsay Grix" userId="a678036f-2d88-407c-addb-d0af3fea6eec" providerId="ADAL" clId="{9DADDA2D-7023-4224-AA88-96B93008952B}" dt="2018-10-02T09:40:02.251" v="45"/>
          <ac:spMkLst>
            <pc:docMk/>
            <pc:sldMk cId="2637481266" sldId="256"/>
            <ac:spMk id="7" creationId="{277FDC6C-B99A-4ED8-B341-A52126824B67}"/>
          </ac:spMkLst>
        </pc:spChg>
        <pc:spChg chg="del mod topLvl">
          <ac:chgData name="Lindsay Grix" userId="a678036f-2d88-407c-addb-d0af3fea6eec" providerId="ADAL" clId="{9DADDA2D-7023-4224-AA88-96B93008952B}" dt="2018-10-02T09:40:01.076" v="44" actId="478"/>
          <ac:spMkLst>
            <pc:docMk/>
            <pc:sldMk cId="2637481266" sldId="256"/>
            <ac:spMk id="17" creationId="{0F18B4CD-798D-4EA5-92CF-7A4BB6DD9812}"/>
          </ac:spMkLst>
        </pc:spChg>
        <pc:spChg chg="mod">
          <ac:chgData name="Lindsay Grix" userId="a678036f-2d88-407c-addb-d0af3fea6eec" providerId="ADAL" clId="{9DADDA2D-7023-4224-AA88-96B93008952B}" dt="2018-10-02T09:19:53.593" v="30" actId="255"/>
          <ac:spMkLst>
            <pc:docMk/>
            <pc:sldMk cId="2637481266" sldId="256"/>
            <ac:spMk id="19" creationId="{5252A847-DE45-4FA3-A1F8-EEBEB845FF8E}"/>
          </ac:spMkLst>
        </pc:spChg>
        <pc:grpChg chg="del">
          <ac:chgData name="Lindsay Grix" userId="a678036f-2d88-407c-addb-d0af3fea6eec" providerId="ADAL" clId="{9DADDA2D-7023-4224-AA88-96B93008952B}" dt="2018-10-02T09:40:01.076" v="44" actId="478"/>
          <ac:grpSpMkLst>
            <pc:docMk/>
            <pc:sldMk cId="2637481266" sldId="256"/>
            <ac:grpSpMk id="16" creationId="{B31300A9-E3C5-4701-8EF1-45ED088A04DD}"/>
          </ac:grpSpMkLst>
        </pc:grpChg>
        <pc:picChg chg="mod">
          <ac:chgData name="Lindsay Grix" userId="a678036f-2d88-407c-addb-d0af3fea6eec" providerId="ADAL" clId="{9DADDA2D-7023-4224-AA88-96B93008952B}" dt="2018-10-02T09:34:03.563" v="33" actId="1076"/>
          <ac:picMkLst>
            <pc:docMk/>
            <pc:sldMk cId="2637481266" sldId="256"/>
            <ac:picMk id="8" creationId="{D9426B6B-94AA-4D9B-BC63-8F0BC9ED5115}"/>
          </ac:picMkLst>
        </pc:picChg>
        <pc:picChg chg="topLvl">
          <ac:chgData name="Lindsay Grix" userId="a678036f-2d88-407c-addb-d0af3fea6eec" providerId="ADAL" clId="{9DADDA2D-7023-4224-AA88-96B93008952B}" dt="2018-10-02T09:40:01.076" v="44" actId="478"/>
          <ac:picMkLst>
            <pc:docMk/>
            <pc:sldMk cId="2637481266" sldId="256"/>
            <ac:picMk id="18" creationId="{AF62330C-AB9B-43BE-82E4-98A7F5B9D6D1}"/>
          </ac:picMkLst>
        </pc:picChg>
      </pc:sldChg>
      <pc:sldChg chg="modSp">
        <pc:chgData name="Lindsay Grix" userId="a678036f-2d88-407c-addb-d0af3fea6eec" providerId="ADAL" clId="{9DADDA2D-7023-4224-AA88-96B93008952B}" dt="2018-10-02T09:39:51.994" v="43" actId="14100"/>
        <pc:sldMkLst>
          <pc:docMk/>
          <pc:sldMk cId="3855900595" sldId="301"/>
        </pc:sldMkLst>
        <pc:spChg chg="mod">
          <ac:chgData name="Lindsay Grix" userId="a678036f-2d88-407c-addb-d0af3fea6eec" providerId="ADAL" clId="{9DADDA2D-7023-4224-AA88-96B93008952B}" dt="2018-10-02T09:39:51.994" v="43" actId="14100"/>
          <ac:spMkLst>
            <pc:docMk/>
            <pc:sldMk cId="3855900595" sldId="301"/>
            <ac:spMk id="17" creationId="{0F18B4CD-798D-4EA5-92CF-7A4BB6DD9812}"/>
          </ac:spMkLst>
        </pc:spChg>
        <pc:spChg chg="mod">
          <ac:chgData name="Lindsay Grix" userId="a678036f-2d88-407c-addb-d0af3fea6eec" providerId="ADAL" clId="{9DADDA2D-7023-4224-AA88-96B93008952B}" dt="2018-10-02T09:19:42.009" v="29" actId="255"/>
          <ac:spMkLst>
            <pc:docMk/>
            <pc:sldMk cId="3855900595" sldId="301"/>
            <ac:spMk id="19" creationId="{5252A847-DE45-4FA3-A1F8-EEBEB845FF8E}"/>
          </ac:spMkLst>
        </pc:spChg>
        <pc:grpChg chg="mod">
          <ac:chgData name="Lindsay Grix" userId="a678036f-2d88-407c-addb-d0af3fea6eec" providerId="ADAL" clId="{9DADDA2D-7023-4224-AA88-96B93008952B}" dt="2018-10-02T09:35:18.950" v="39"/>
          <ac:grpSpMkLst>
            <pc:docMk/>
            <pc:sldMk cId="3855900595" sldId="301"/>
            <ac:grpSpMk id="16" creationId="{B31300A9-E3C5-4701-8EF1-45ED088A04DD}"/>
          </ac:grpSpMkLst>
        </pc:grpChg>
      </pc:sldChg>
      <pc:sldChg chg="addSp delSp modSp">
        <pc:chgData name="Lindsay Grix" userId="a678036f-2d88-407c-addb-d0af3fea6eec" providerId="ADAL" clId="{9DADDA2D-7023-4224-AA88-96B93008952B}" dt="2018-10-02T09:40:33.903" v="51"/>
        <pc:sldMkLst>
          <pc:docMk/>
          <pc:sldMk cId="636014570" sldId="314"/>
        </pc:sldMkLst>
        <pc:spChg chg="add">
          <ac:chgData name="Lindsay Grix" userId="a678036f-2d88-407c-addb-d0af3fea6eec" providerId="ADAL" clId="{9DADDA2D-7023-4224-AA88-96B93008952B}" dt="2018-10-02T09:40:33.903" v="51"/>
          <ac:spMkLst>
            <pc:docMk/>
            <pc:sldMk cId="636014570" sldId="314"/>
            <ac:spMk id="7" creationId="{84B107DC-B90C-4A45-B422-BA8DE29C2552}"/>
          </ac:spMkLst>
        </pc:spChg>
        <pc:spChg chg="del topLvl">
          <ac:chgData name="Lindsay Grix" userId="a678036f-2d88-407c-addb-d0af3fea6eec" providerId="ADAL" clId="{9DADDA2D-7023-4224-AA88-96B93008952B}" dt="2018-10-02T09:40:33.083" v="50" actId="478"/>
          <ac:spMkLst>
            <pc:docMk/>
            <pc:sldMk cId="636014570" sldId="314"/>
            <ac:spMk id="17" creationId="{0F18B4CD-798D-4EA5-92CF-7A4BB6DD9812}"/>
          </ac:spMkLst>
        </pc:spChg>
        <pc:spChg chg="mod">
          <ac:chgData name="Lindsay Grix" userId="a678036f-2d88-407c-addb-d0af3fea6eec" providerId="ADAL" clId="{9DADDA2D-7023-4224-AA88-96B93008952B}" dt="2018-10-02T09:18:57.674" v="21" actId="404"/>
          <ac:spMkLst>
            <pc:docMk/>
            <pc:sldMk cId="636014570" sldId="314"/>
            <ac:spMk id="19" creationId="{5252A847-DE45-4FA3-A1F8-EEBEB845FF8E}"/>
          </ac:spMkLst>
        </pc:spChg>
        <pc:grpChg chg="del">
          <ac:chgData name="Lindsay Grix" userId="a678036f-2d88-407c-addb-d0af3fea6eec" providerId="ADAL" clId="{9DADDA2D-7023-4224-AA88-96B93008952B}" dt="2018-10-02T09:40:33.083" v="50" actId="478"/>
          <ac:grpSpMkLst>
            <pc:docMk/>
            <pc:sldMk cId="636014570" sldId="314"/>
            <ac:grpSpMk id="16" creationId="{B31300A9-E3C5-4701-8EF1-45ED088A04DD}"/>
          </ac:grpSpMkLst>
        </pc:grpChg>
        <pc:picChg chg="topLvl">
          <ac:chgData name="Lindsay Grix" userId="a678036f-2d88-407c-addb-d0af3fea6eec" providerId="ADAL" clId="{9DADDA2D-7023-4224-AA88-96B93008952B}" dt="2018-10-02T09:40:33.083" v="50" actId="478"/>
          <ac:picMkLst>
            <pc:docMk/>
            <pc:sldMk cId="636014570" sldId="314"/>
            <ac:picMk id="18" creationId="{AF62330C-AB9B-43BE-82E4-98A7F5B9D6D1}"/>
          </ac:picMkLst>
        </pc:picChg>
      </pc:sldChg>
      <pc:sldChg chg="addSp delSp modSp">
        <pc:chgData name="Lindsay Grix" userId="a678036f-2d88-407c-addb-d0af3fea6eec" providerId="ADAL" clId="{9DADDA2D-7023-4224-AA88-96B93008952B}" dt="2018-10-02T09:40:39.593" v="53"/>
        <pc:sldMkLst>
          <pc:docMk/>
          <pc:sldMk cId="1071900124" sldId="355"/>
        </pc:sldMkLst>
        <pc:spChg chg="add">
          <ac:chgData name="Lindsay Grix" userId="a678036f-2d88-407c-addb-d0af3fea6eec" providerId="ADAL" clId="{9DADDA2D-7023-4224-AA88-96B93008952B}" dt="2018-10-02T09:40:39.593" v="53"/>
          <ac:spMkLst>
            <pc:docMk/>
            <pc:sldMk cId="1071900124" sldId="355"/>
            <ac:spMk id="7" creationId="{F2267ACB-233E-41BC-B01B-8F3DC45483E4}"/>
          </ac:spMkLst>
        </pc:spChg>
        <pc:spChg chg="del topLvl">
          <ac:chgData name="Lindsay Grix" userId="a678036f-2d88-407c-addb-d0af3fea6eec" providerId="ADAL" clId="{9DADDA2D-7023-4224-AA88-96B93008952B}" dt="2018-10-02T09:40:38.661" v="52" actId="478"/>
          <ac:spMkLst>
            <pc:docMk/>
            <pc:sldMk cId="1071900124" sldId="355"/>
            <ac:spMk id="17" creationId="{0F18B4CD-798D-4EA5-92CF-7A4BB6DD9812}"/>
          </ac:spMkLst>
        </pc:spChg>
        <pc:spChg chg="mod">
          <ac:chgData name="Lindsay Grix" userId="a678036f-2d88-407c-addb-d0af3fea6eec" providerId="ADAL" clId="{9DADDA2D-7023-4224-AA88-96B93008952B}" dt="2018-10-02T09:19:11.310" v="22" actId="404"/>
          <ac:spMkLst>
            <pc:docMk/>
            <pc:sldMk cId="1071900124" sldId="355"/>
            <ac:spMk id="19" creationId="{5252A847-DE45-4FA3-A1F8-EEBEB845FF8E}"/>
          </ac:spMkLst>
        </pc:spChg>
        <pc:grpChg chg="del">
          <ac:chgData name="Lindsay Grix" userId="a678036f-2d88-407c-addb-d0af3fea6eec" providerId="ADAL" clId="{9DADDA2D-7023-4224-AA88-96B93008952B}" dt="2018-10-02T09:40:38.661" v="52" actId="478"/>
          <ac:grpSpMkLst>
            <pc:docMk/>
            <pc:sldMk cId="1071900124" sldId="355"/>
            <ac:grpSpMk id="16" creationId="{B31300A9-E3C5-4701-8EF1-45ED088A04DD}"/>
          </ac:grpSpMkLst>
        </pc:grpChg>
        <pc:picChg chg="topLvl">
          <ac:chgData name="Lindsay Grix" userId="a678036f-2d88-407c-addb-d0af3fea6eec" providerId="ADAL" clId="{9DADDA2D-7023-4224-AA88-96B93008952B}" dt="2018-10-02T09:40:38.661" v="52" actId="478"/>
          <ac:picMkLst>
            <pc:docMk/>
            <pc:sldMk cId="1071900124" sldId="355"/>
            <ac:picMk id="18" creationId="{AF62330C-AB9B-43BE-82E4-98A7F5B9D6D1}"/>
          </ac:picMkLst>
        </pc:picChg>
      </pc:sldChg>
    </pc:docChg>
  </pc:docChgLst>
  <pc:docChgLst>
    <pc:chgData name="Ashleigh Sobol" userId="8430f2a2-602f-4dde-a79b-412efd9dd8bf" providerId="ADAL" clId="{A204DDAC-AA7C-4679-9F40-91028CD5C38E}"/>
    <pc:docChg chg="undo custSel modSld sldOrd">
      <pc:chgData name="Ashleigh Sobol" userId="8430f2a2-602f-4dde-a79b-412efd9dd8bf" providerId="ADAL" clId="{A204DDAC-AA7C-4679-9F40-91028CD5C38E}" dt="2018-10-02T10:39:47.420" v="70" actId="207"/>
      <pc:docMkLst>
        <pc:docMk/>
      </pc:docMkLst>
      <pc:sldChg chg="modSp">
        <pc:chgData name="Ashleigh Sobol" userId="8430f2a2-602f-4dde-a79b-412efd9dd8bf" providerId="ADAL" clId="{A204DDAC-AA7C-4679-9F40-91028CD5C38E}" dt="2018-10-02T09:51:54.639" v="0" actId="404"/>
        <pc:sldMkLst>
          <pc:docMk/>
          <pc:sldMk cId="2637481266" sldId="256"/>
        </pc:sldMkLst>
        <pc:spChg chg="mod">
          <ac:chgData name="Ashleigh Sobol" userId="8430f2a2-602f-4dde-a79b-412efd9dd8bf" providerId="ADAL" clId="{A204DDAC-AA7C-4679-9F40-91028CD5C38E}" dt="2018-10-02T09:51:54.639" v="0" actId="404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Ashleigh Sobol" userId="8430f2a2-602f-4dde-a79b-412efd9dd8bf" providerId="ADAL" clId="{A204DDAC-AA7C-4679-9F40-91028CD5C38E}" dt="2018-10-02T09:52:04.398" v="2" actId="20577"/>
        <pc:sldMkLst>
          <pc:docMk/>
          <pc:sldMk cId="3855900595" sldId="301"/>
        </pc:sldMkLst>
        <pc:spChg chg="mod">
          <ac:chgData name="Ashleigh Sobol" userId="8430f2a2-602f-4dde-a79b-412efd9dd8bf" providerId="ADAL" clId="{A204DDAC-AA7C-4679-9F40-91028CD5C38E}" dt="2018-10-02T09:52:04.398" v="2" actId="20577"/>
          <ac:spMkLst>
            <pc:docMk/>
            <pc:sldMk cId="3855900595" sldId="301"/>
            <ac:spMk id="19" creationId="{5252A847-DE45-4FA3-A1F8-EEBEB845FF8E}"/>
          </ac:spMkLst>
        </pc:spChg>
      </pc:sldChg>
      <pc:sldChg chg="modSp ord">
        <pc:chgData name="Ashleigh Sobol" userId="8430f2a2-602f-4dde-a79b-412efd9dd8bf" providerId="ADAL" clId="{A204DDAC-AA7C-4679-9F40-91028CD5C38E}" dt="2018-10-02T10:39:31.933" v="63" actId="207"/>
        <pc:sldMkLst>
          <pc:docMk/>
          <pc:sldMk cId="636014570" sldId="314"/>
        </pc:sldMkLst>
        <pc:spChg chg="mod">
          <ac:chgData name="Ashleigh Sobol" userId="8430f2a2-602f-4dde-a79b-412efd9dd8bf" providerId="ADAL" clId="{A204DDAC-AA7C-4679-9F40-91028CD5C38E}" dt="2018-10-02T10:39:31.933" v="63" actId="207"/>
          <ac:spMkLst>
            <pc:docMk/>
            <pc:sldMk cId="636014570" sldId="314"/>
            <ac:spMk id="19" creationId="{5252A847-DE45-4FA3-A1F8-EEBEB845FF8E}"/>
          </ac:spMkLst>
        </pc:spChg>
      </pc:sldChg>
      <pc:sldChg chg="modSp">
        <pc:chgData name="Ashleigh Sobol" userId="8430f2a2-602f-4dde-a79b-412efd9dd8bf" providerId="ADAL" clId="{A204DDAC-AA7C-4679-9F40-91028CD5C38E}" dt="2018-10-02T10:39:23.888" v="61" actId="403"/>
        <pc:sldMkLst>
          <pc:docMk/>
          <pc:sldMk cId="1071900124" sldId="355"/>
        </pc:sldMkLst>
        <pc:spChg chg="mod">
          <ac:chgData name="Ashleigh Sobol" userId="8430f2a2-602f-4dde-a79b-412efd9dd8bf" providerId="ADAL" clId="{A204DDAC-AA7C-4679-9F40-91028CD5C38E}" dt="2018-10-02T10:39:23.888" v="61" actId="403"/>
          <ac:spMkLst>
            <pc:docMk/>
            <pc:sldMk cId="1071900124" sldId="355"/>
            <ac:spMk id="19" creationId="{5252A847-DE45-4FA3-A1F8-EEBEB845FF8E}"/>
          </ac:spMkLst>
        </pc:spChg>
      </pc:sldChg>
    </pc:docChg>
  </pc:docChgLst>
  <pc:docChgLst>
    <pc:chgData name="Ashleigh Sobol" userId="8430f2a2-602f-4dde-a79b-412efd9dd8bf" providerId="ADAL" clId="{945C51C1-2AFD-4D2A-8B01-38125315A474}"/>
    <pc:docChg chg="modSld">
      <pc:chgData name="Ashleigh Sobol" userId="8430f2a2-602f-4dde-a79b-412efd9dd8bf" providerId="ADAL" clId="{945C51C1-2AFD-4D2A-8B01-38125315A474}" dt="2018-11-06T09:07:31.625" v="0"/>
      <pc:docMkLst>
        <pc:docMk/>
      </pc:docMkLst>
      <pc:sldChg chg="modSp">
        <pc:chgData name="Ashleigh Sobol" userId="8430f2a2-602f-4dde-a79b-412efd9dd8bf" providerId="ADAL" clId="{945C51C1-2AFD-4D2A-8B01-38125315A474}" dt="2018-11-06T09:07:31.625" v="0"/>
        <pc:sldMkLst>
          <pc:docMk/>
          <pc:sldMk cId="2637481266" sldId="256"/>
        </pc:sldMkLst>
        <pc:spChg chg="mod">
          <ac:chgData name="Ashleigh Sobol" userId="8430f2a2-602f-4dde-a79b-412efd9dd8bf" providerId="ADAL" clId="{945C51C1-2AFD-4D2A-8B01-38125315A474}" dt="2018-11-06T09:07:31.625" v="0"/>
          <ac:spMkLst>
            <pc:docMk/>
            <pc:sldMk cId="2637481266" sldId="256"/>
            <ac:spMk id="7" creationId="{277FDC6C-B99A-4ED8-B341-A52126824B67}"/>
          </ac:spMkLst>
        </pc:spChg>
      </pc:sldChg>
      <pc:sldChg chg="modSp">
        <pc:chgData name="Ashleigh Sobol" userId="8430f2a2-602f-4dde-a79b-412efd9dd8bf" providerId="ADAL" clId="{945C51C1-2AFD-4D2A-8B01-38125315A474}" dt="2018-11-06T09:07:31.625" v="0"/>
        <pc:sldMkLst>
          <pc:docMk/>
          <pc:sldMk cId="3855900595" sldId="301"/>
        </pc:sldMkLst>
        <pc:spChg chg="mod">
          <ac:chgData name="Ashleigh Sobol" userId="8430f2a2-602f-4dde-a79b-412efd9dd8bf" providerId="ADAL" clId="{945C51C1-2AFD-4D2A-8B01-38125315A474}" dt="2018-11-06T09:07:31.625" v="0"/>
          <ac:spMkLst>
            <pc:docMk/>
            <pc:sldMk cId="3855900595" sldId="301"/>
            <ac:spMk id="17" creationId="{0F18B4CD-798D-4EA5-92CF-7A4BB6DD9812}"/>
          </ac:spMkLst>
        </pc:spChg>
      </pc:sldChg>
      <pc:sldChg chg="modSp">
        <pc:chgData name="Ashleigh Sobol" userId="8430f2a2-602f-4dde-a79b-412efd9dd8bf" providerId="ADAL" clId="{945C51C1-2AFD-4D2A-8B01-38125315A474}" dt="2018-11-06T09:07:31.625" v="0"/>
        <pc:sldMkLst>
          <pc:docMk/>
          <pc:sldMk cId="636014570" sldId="314"/>
        </pc:sldMkLst>
        <pc:spChg chg="mod">
          <ac:chgData name="Ashleigh Sobol" userId="8430f2a2-602f-4dde-a79b-412efd9dd8bf" providerId="ADAL" clId="{945C51C1-2AFD-4D2A-8B01-38125315A474}" dt="2018-11-06T09:07:31.625" v="0"/>
          <ac:spMkLst>
            <pc:docMk/>
            <pc:sldMk cId="636014570" sldId="314"/>
            <ac:spMk id="7" creationId="{84B107DC-B90C-4A45-B422-BA8DE29C2552}"/>
          </ac:spMkLst>
        </pc:spChg>
      </pc:sldChg>
      <pc:sldChg chg="modSp">
        <pc:chgData name="Ashleigh Sobol" userId="8430f2a2-602f-4dde-a79b-412efd9dd8bf" providerId="ADAL" clId="{945C51C1-2AFD-4D2A-8B01-38125315A474}" dt="2018-11-06T09:07:31.625" v="0"/>
        <pc:sldMkLst>
          <pc:docMk/>
          <pc:sldMk cId="1071900124" sldId="355"/>
        </pc:sldMkLst>
        <pc:spChg chg="mod">
          <ac:chgData name="Ashleigh Sobol" userId="8430f2a2-602f-4dde-a79b-412efd9dd8bf" providerId="ADAL" clId="{945C51C1-2AFD-4D2A-8B01-38125315A474}" dt="2018-11-06T09:07:31.625" v="0"/>
          <ac:spMkLst>
            <pc:docMk/>
            <pc:sldMk cId="1071900124" sldId="355"/>
            <ac:spMk id="7" creationId="{F2267ACB-233E-41BC-B01B-8F3DC45483E4}"/>
          </ac:spMkLst>
        </pc:spChg>
      </pc:sldChg>
    </pc:docChg>
  </pc:docChgLst>
  <pc:docChgLst>
    <pc:chgData name="Kyle Tidswell-Brown" userId="3518c4a0-5c99-4880-b127-cb60ccf11a39" providerId="ADAL" clId="{C1D557E6-F4F2-4F0F-A1DE-4B284FBAD204}"/>
    <pc:docChg chg="custSel modSld">
      <pc:chgData name="Kyle Tidswell-Brown" userId="3518c4a0-5c99-4880-b127-cb60ccf11a39" providerId="ADAL" clId="{C1D557E6-F4F2-4F0F-A1DE-4B284FBAD204}" dt="2018-11-28T17:37:42.207" v="60" actId="20577"/>
      <pc:docMkLst>
        <pc:docMk/>
      </pc:docMkLst>
      <pc:sldChg chg="modSp">
        <pc:chgData name="Kyle Tidswell-Brown" userId="3518c4a0-5c99-4880-b127-cb60ccf11a39" providerId="ADAL" clId="{C1D557E6-F4F2-4F0F-A1DE-4B284FBAD204}" dt="2018-11-28T15:25:01.365" v="13" actId="20577"/>
        <pc:sldMkLst>
          <pc:docMk/>
          <pc:sldMk cId="2637481266" sldId="256"/>
        </pc:sldMkLst>
        <pc:spChg chg="mod">
          <ac:chgData name="Kyle Tidswell-Brown" userId="3518c4a0-5c99-4880-b127-cb60ccf11a39" providerId="ADAL" clId="{C1D557E6-F4F2-4F0F-A1DE-4B284FBAD204}" dt="2018-11-28T15:25:01.365" v="13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C1D557E6-F4F2-4F0F-A1DE-4B284FBAD204}" dt="2018-11-28T15:25:20.888" v="14" actId="207"/>
        <pc:sldMkLst>
          <pc:docMk/>
          <pc:sldMk cId="3855900595" sldId="301"/>
        </pc:sldMkLst>
        <pc:spChg chg="mod">
          <ac:chgData name="Kyle Tidswell-Brown" userId="3518c4a0-5c99-4880-b127-cb60ccf11a39" providerId="ADAL" clId="{C1D557E6-F4F2-4F0F-A1DE-4B284FBAD204}" dt="2018-11-28T15:25:20.888" v="14" actId="207"/>
          <ac:spMkLst>
            <pc:docMk/>
            <pc:sldMk cId="3855900595" sldId="301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C1D557E6-F4F2-4F0F-A1DE-4B284FBAD204}" dt="2018-11-28T17:37:16.126" v="47" actId="120"/>
        <pc:sldMkLst>
          <pc:docMk/>
          <pc:sldMk cId="636014570" sldId="314"/>
        </pc:sldMkLst>
        <pc:spChg chg="mod">
          <ac:chgData name="Kyle Tidswell-Brown" userId="3518c4a0-5c99-4880-b127-cb60ccf11a39" providerId="ADAL" clId="{C1D557E6-F4F2-4F0F-A1DE-4B284FBAD204}" dt="2018-11-28T17:37:16.126" v="47" actId="120"/>
          <ac:spMkLst>
            <pc:docMk/>
            <pc:sldMk cId="636014570" sldId="314"/>
            <ac:spMk id="19" creationId="{5252A847-DE45-4FA3-A1F8-EEBEB845FF8E}"/>
          </ac:spMkLst>
        </pc:spChg>
      </pc:sldChg>
      <pc:sldChg chg="addSp delSp modSp">
        <pc:chgData name="Kyle Tidswell-Brown" userId="3518c4a0-5c99-4880-b127-cb60ccf11a39" providerId="ADAL" clId="{C1D557E6-F4F2-4F0F-A1DE-4B284FBAD204}" dt="2018-11-28T17:35:21.506" v="27" actId="122"/>
        <pc:sldMkLst>
          <pc:docMk/>
          <pc:sldMk cId="2657614157" sldId="380"/>
        </pc:sldMkLst>
        <pc:spChg chg="add mod">
          <ac:chgData name="Kyle Tidswell-Brown" userId="3518c4a0-5c99-4880-b127-cb60ccf11a39" providerId="ADAL" clId="{C1D557E6-F4F2-4F0F-A1DE-4B284FBAD204}" dt="2018-11-28T17:35:02.736" v="24" actId="164"/>
          <ac:spMkLst>
            <pc:docMk/>
            <pc:sldMk cId="2657614157" sldId="380"/>
            <ac:spMk id="20" creationId="{8FEFBB9C-4164-4F6C-B1C5-C63B39DDC614}"/>
          </ac:spMkLst>
        </pc:spChg>
        <pc:spChg chg="add mod">
          <ac:chgData name="Kyle Tidswell-Brown" userId="3518c4a0-5c99-4880-b127-cb60ccf11a39" providerId="ADAL" clId="{C1D557E6-F4F2-4F0F-A1DE-4B284FBAD204}" dt="2018-11-28T17:35:02.736" v="24" actId="164"/>
          <ac:spMkLst>
            <pc:docMk/>
            <pc:sldMk cId="2657614157" sldId="380"/>
            <ac:spMk id="21" creationId="{11868B02-14CB-451D-9741-DE7EB7952E3B}"/>
          </ac:spMkLst>
        </pc:spChg>
        <pc:grpChg chg="add mod">
          <ac:chgData name="Kyle Tidswell-Brown" userId="3518c4a0-5c99-4880-b127-cb60ccf11a39" providerId="ADAL" clId="{C1D557E6-F4F2-4F0F-A1DE-4B284FBAD204}" dt="2018-11-28T17:35:02.736" v="24" actId="164"/>
          <ac:grpSpMkLst>
            <pc:docMk/>
            <pc:sldMk cId="2657614157" sldId="380"/>
            <ac:grpSpMk id="2" creationId="{9DD41FE2-5B7D-4C27-B749-38579FDB53F7}"/>
          </ac:grpSpMkLst>
        </pc:grpChg>
        <pc:grpChg chg="del">
          <ac:chgData name="Kyle Tidswell-Brown" userId="3518c4a0-5c99-4880-b127-cb60ccf11a39" providerId="ADAL" clId="{C1D557E6-F4F2-4F0F-A1DE-4B284FBAD204}" dt="2018-11-28T17:34:58.758" v="22" actId="478"/>
          <ac:grpSpMkLst>
            <pc:docMk/>
            <pc:sldMk cId="2657614157" sldId="380"/>
            <ac:grpSpMk id="3" creationId="{34DFAC00-764A-4C16-B813-E6A511825692}"/>
          </ac:grpSpMkLst>
        </pc:grpChg>
        <pc:graphicFrameChg chg="modGraphic">
          <ac:chgData name="Kyle Tidswell-Brown" userId="3518c4a0-5c99-4880-b127-cb60ccf11a39" providerId="ADAL" clId="{C1D557E6-F4F2-4F0F-A1DE-4B284FBAD204}" dt="2018-11-28T17:35:21.506" v="27" actId="122"/>
          <ac:graphicFrameMkLst>
            <pc:docMk/>
            <pc:sldMk cId="2657614157" sldId="380"/>
            <ac:graphicFrameMk id="10" creationId="{E7AE9828-0845-405E-8AA2-8964FFFAFB92}"/>
          </ac:graphicFrameMkLst>
        </pc:graphicFrameChg>
        <pc:picChg chg="add mod">
          <ac:chgData name="Kyle Tidswell-Brown" userId="3518c4a0-5c99-4880-b127-cb60ccf11a39" providerId="ADAL" clId="{C1D557E6-F4F2-4F0F-A1DE-4B284FBAD204}" dt="2018-11-28T17:35:02.736" v="24" actId="164"/>
          <ac:picMkLst>
            <pc:docMk/>
            <pc:sldMk cId="2657614157" sldId="380"/>
            <ac:picMk id="22" creationId="{FCC32352-D930-477C-A5DD-576DDA9D272A}"/>
          </ac:picMkLst>
        </pc:picChg>
        <pc:picChg chg="add mod">
          <ac:chgData name="Kyle Tidswell-Brown" userId="3518c4a0-5c99-4880-b127-cb60ccf11a39" providerId="ADAL" clId="{C1D557E6-F4F2-4F0F-A1DE-4B284FBAD204}" dt="2018-11-28T17:35:02.736" v="24" actId="164"/>
          <ac:picMkLst>
            <pc:docMk/>
            <pc:sldMk cId="2657614157" sldId="380"/>
            <ac:picMk id="23" creationId="{CEDED59A-516D-4E3C-AC2B-9FBAE1D5DE62}"/>
          </ac:picMkLst>
        </pc:picChg>
        <pc:picChg chg="add mod">
          <ac:chgData name="Kyle Tidswell-Brown" userId="3518c4a0-5c99-4880-b127-cb60ccf11a39" providerId="ADAL" clId="{C1D557E6-F4F2-4F0F-A1DE-4B284FBAD204}" dt="2018-11-28T17:35:02.736" v="24" actId="164"/>
          <ac:picMkLst>
            <pc:docMk/>
            <pc:sldMk cId="2657614157" sldId="380"/>
            <ac:picMk id="24" creationId="{A8EEC3C0-E034-4075-815D-2810D15F1767}"/>
          </ac:picMkLst>
        </pc:picChg>
        <pc:picChg chg="add mod">
          <ac:chgData name="Kyle Tidswell-Brown" userId="3518c4a0-5c99-4880-b127-cb60ccf11a39" providerId="ADAL" clId="{C1D557E6-F4F2-4F0F-A1DE-4B284FBAD204}" dt="2018-11-28T17:35:02.736" v="24" actId="164"/>
          <ac:picMkLst>
            <pc:docMk/>
            <pc:sldMk cId="2657614157" sldId="380"/>
            <ac:picMk id="25" creationId="{26308A12-628C-49E0-B03F-22BC431EB0BA}"/>
          </ac:picMkLst>
        </pc:picChg>
        <pc:picChg chg="add mod">
          <ac:chgData name="Kyle Tidswell-Brown" userId="3518c4a0-5c99-4880-b127-cb60ccf11a39" providerId="ADAL" clId="{C1D557E6-F4F2-4F0F-A1DE-4B284FBAD204}" dt="2018-11-28T17:35:02.736" v="24" actId="164"/>
          <ac:picMkLst>
            <pc:docMk/>
            <pc:sldMk cId="2657614157" sldId="380"/>
            <ac:picMk id="26" creationId="{4206D61B-59B9-4D9F-9B12-9D5F769FDF60}"/>
          </ac:picMkLst>
        </pc:picChg>
        <pc:picChg chg="add mod">
          <ac:chgData name="Kyle Tidswell-Brown" userId="3518c4a0-5c99-4880-b127-cb60ccf11a39" providerId="ADAL" clId="{C1D557E6-F4F2-4F0F-A1DE-4B284FBAD204}" dt="2018-11-28T17:35:02.736" v="24" actId="164"/>
          <ac:picMkLst>
            <pc:docMk/>
            <pc:sldMk cId="2657614157" sldId="380"/>
            <ac:picMk id="27" creationId="{C025802C-D9C2-49D8-B38F-33D29A631EB9}"/>
          </ac:picMkLst>
        </pc:picChg>
      </pc:sldChg>
      <pc:sldChg chg="addSp delSp modSp">
        <pc:chgData name="Kyle Tidswell-Brown" userId="3518c4a0-5c99-4880-b127-cb60ccf11a39" providerId="ADAL" clId="{C1D557E6-F4F2-4F0F-A1DE-4B284FBAD204}" dt="2018-11-28T17:35:14.630" v="26" actId="122"/>
        <pc:sldMkLst>
          <pc:docMk/>
          <pc:sldMk cId="2172101934" sldId="381"/>
        </pc:sldMkLst>
        <pc:spChg chg="mod topLvl">
          <ac:chgData name="Kyle Tidswell-Brown" userId="3518c4a0-5c99-4880-b127-cb60ccf11a39" providerId="ADAL" clId="{C1D557E6-F4F2-4F0F-A1DE-4B284FBAD204}" dt="2018-11-28T17:35:07.515" v="25" actId="164"/>
          <ac:spMkLst>
            <pc:docMk/>
            <pc:sldMk cId="2172101934" sldId="381"/>
            <ac:spMk id="6" creationId="{847774D0-CF4C-4DC2-9534-6E7F3593E37C}"/>
          </ac:spMkLst>
        </pc:spChg>
        <pc:spChg chg="mod topLvl">
          <ac:chgData name="Kyle Tidswell-Brown" userId="3518c4a0-5c99-4880-b127-cb60ccf11a39" providerId="ADAL" clId="{C1D557E6-F4F2-4F0F-A1DE-4B284FBAD204}" dt="2018-11-28T17:35:07.515" v="25" actId="164"/>
          <ac:spMkLst>
            <pc:docMk/>
            <pc:sldMk cId="2172101934" sldId="381"/>
            <ac:spMk id="11" creationId="{4A9D0E77-5AF4-4589-93EE-49D39822541F}"/>
          </ac:spMkLst>
        </pc:spChg>
        <pc:grpChg chg="add mod">
          <ac:chgData name="Kyle Tidswell-Brown" userId="3518c4a0-5c99-4880-b127-cb60ccf11a39" providerId="ADAL" clId="{C1D557E6-F4F2-4F0F-A1DE-4B284FBAD204}" dt="2018-11-28T17:35:07.515" v="25" actId="164"/>
          <ac:grpSpMkLst>
            <pc:docMk/>
            <pc:sldMk cId="2172101934" sldId="381"/>
            <ac:grpSpMk id="2" creationId="{D7EDD12B-FE93-4713-B7FF-A15F4C03535B}"/>
          </ac:grpSpMkLst>
        </pc:grpChg>
        <pc:grpChg chg="del">
          <ac:chgData name="Kyle Tidswell-Brown" userId="3518c4a0-5c99-4880-b127-cb60ccf11a39" providerId="ADAL" clId="{C1D557E6-F4F2-4F0F-A1DE-4B284FBAD204}" dt="2018-11-28T17:34:18.959" v="15" actId="165"/>
          <ac:grpSpMkLst>
            <pc:docMk/>
            <pc:sldMk cId="2172101934" sldId="381"/>
            <ac:grpSpMk id="3" creationId="{34DFAC00-764A-4C16-B813-E6A511825692}"/>
          </ac:grpSpMkLst>
        </pc:grpChg>
        <pc:graphicFrameChg chg="modGraphic">
          <ac:chgData name="Kyle Tidswell-Brown" userId="3518c4a0-5c99-4880-b127-cb60ccf11a39" providerId="ADAL" clId="{C1D557E6-F4F2-4F0F-A1DE-4B284FBAD204}" dt="2018-11-28T17:35:14.630" v="26" actId="122"/>
          <ac:graphicFrameMkLst>
            <pc:docMk/>
            <pc:sldMk cId="2172101934" sldId="381"/>
            <ac:graphicFrameMk id="10" creationId="{E7AE9828-0845-405E-8AA2-8964FFFAFB92}"/>
          </ac:graphicFrameMkLst>
        </pc:graphicFrameChg>
        <pc:picChg chg="mod topLvl">
          <ac:chgData name="Kyle Tidswell-Brown" userId="3518c4a0-5c99-4880-b127-cb60ccf11a39" providerId="ADAL" clId="{C1D557E6-F4F2-4F0F-A1DE-4B284FBAD204}" dt="2018-11-28T17:35:07.515" v="25" actId="164"/>
          <ac:picMkLst>
            <pc:docMk/>
            <pc:sldMk cId="2172101934" sldId="381"/>
            <ac:picMk id="12" creationId="{9A8B8765-B8B6-4718-9D12-AEE46534B55E}"/>
          </ac:picMkLst>
        </pc:picChg>
        <pc:picChg chg="mod topLvl">
          <ac:chgData name="Kyle Tidswell-Brown" userId="3518c4a0-5c99-4880-b127-cb60ccf11a39" providerId="ADAL" clId="{C1D557E6-F4F2-4F0F-A1DE-4B284FBAD204}" dt="2018-11-28T17:35:07.515" v="25" actId="164"/>
          <ac:picMkLst>
            <pc:docMk/>
            <pc:sldMk cId="2172101934" sldId="381"/>
            <ac:picMk id="13" creationId="{39CFD6CA-1203-4344-BC2D-30EDAD4F6D20}"/>
          </ac:picMkLst>
        </pc:picChg>
        <pc:picChg chg="mod topLvl">
          <ac:chgData name="Kyle Tidswell-Brown" userId="3518c4a0-5c99-4880-b127-cb60ccf11a39" providerId="ADAL" clId="{C1D557E6-F4F2-4F0F-A1DE-4B284FBAD204}" dt="2018-11-28T17:35:07.515" v="25" actId="164"/>
          <ac:picMkLst>
            <pc:docMk/>
            <pc:sldMk cId="2172101934" sldId="381"/>
            <ac:picMk id="14" creationId="{2D7BBCD2-206E-451E-9C85-A9C839AFBC1F}"/>
          </ac:picMkLst>
        </pc:picChg>
        <pc:picChg chg="mod topLvl">
          <ac:chgData name="Kyle Tidswell-Brown" userId="3518c4a0-5c99-4880-b127-cb60ccf11a39" providerId="ADAL" clId="{C1D557E6-F4F2-4F0F-A1DE-4B284FBAD204}" dt="2018-11-28T17:35:07.515" v="25" actId="164"/>
          <ac:picMkLst>
            <pc:docMk/>
            <pc:sldMk cId="2172101934" sldId="381"/>
            <ac:picMk id="15" creationId="{D6678588-1DC9-423F-B9E3-FE52CDB08EA4}"/>
          </ac:picMkLst>
        </pc:picChg>
        <pc:picChg chg="mod topLvl">
          <ac:chgData name="Kyle Tidswell-Brown" userId="3518c4a0-5c99-4880-b127-cb60ccf11a39" providerId="ADAL" clId="{C1D557E6-F4F2-4F0F-A1DE-4B284FBAD204}" dt="2018-11-28T17:35:07.515" v="25" actId="164"/>
          <ac:picMkLst>
            <pc:docMk/>
            <pc:sldMk cId="2172101934" sldId="381"/>
            <ac:picMk id="16" creationId="{21EDF6B1-1BBC-434E-A878-6E9DD61FCB11}"/>
          </ac:picMkLst>
        </pc:picChg>
        <pc:picChg chg="mod topLvl">
          <ac:chgData name="Kyle Tidswell-Brown" userId="3518c4a0-5c99-4880-b127-cb60ccf11a39" providerId="ADAL" clId="{C1D557E6-F4F2-4F0F-A1DE-4B284FBAD204}" dt="2018-11-28T17:35:07.515" v="25" actId="164"/>
          <ac:picMkLst>
            <pc:docMk/>
            <pc:sldMk cId="2172101934" sldId="381"/>
            <ac:picMk id="17" creationId="{23FB9228-017C-4D48-A314-93332D794321}"/>
          </ac:picMkLst>
        </pc:picChg>
      </pc:sldChg>
      <pc:sldChg chg="modSp">
        <pc:chgData name="Kyle Tidswell-Brown" userId="3518c4a0-5c99-4880-b127-cb60ccf11a39" providerId="ADAL" clId="{C1D557E6-F4F2-4F0F-A1DE-4B284FBAD204}" dt="2018-11-28T17:35:30.313" v="30" actId="20577"/>
        <pc:sldMkLst>
          <pc:docMk/>
          <pc:sldMk cId="1368824285" sldId="382"/>
        </pc:sldMkLst>
        <pc:spChg chg="mod">
          <ac:chgData name="Kyle Tidswell-Brown" userId="3518c4a0-5c99-4880-b127-cb60ccf11a39" providerId="ADAL" clId="{C1D557E6-F4F2-4F0F-A1DE-4B284FBAD204}" dt="2018-11-28T17:35:30.313" v="30" actId="20577"/>
          <ac:spMkLst>
            <pc:docMk/>
            <pc:sldMk cId="1368824285" sldId="382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C1D557E6-F4F2-4F0F-A1DE-4B284FBAD204}" dt="2018-11-28T17:35:33.312" v="33" actId="20577"/>
        <pc:sldMkLst>
          <pc:docMk/>
          <pc:sldMk cId="3937909200" sldId="383"/>
        </pc:sldMkLst>
        <pc:spChg chg="mod">
          <ac:chgData name="Kyle Tidswell-Brown" userId="3518c4a0-5c99-4880-b127-cb60ccf11a39" providerId="ADAL" clId="{C1D557E6-F4F2-4F0F-A1DE-4B284FBAD204}" dt="2018-11-28T17:35:33.312" v="33" actId="20577"/>
          <ac:spMkLst>
            <pc:docMk/>
            <pc:sldMk cId="3937909200" sldId="383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C1D557E6-F4F2-4F0F-A1DE-4B284FBAD204}" dt="2018-11-28T17:36:33.730" v="44"/>
        <pc:sldMkLst>
          <pc:docMk/>
          <pc:sldMk cId="3906027459" sldId="385"/>
        </pc:sldMkLst>
        <pc:graphicFrameChg chg="mod">
          <ac:chgData name="Kyle Tidswell-Brown" userId="3518c4a0-5c99-4880-b127-cb60ccf11a39" providerId="ADAL" clId="{C1D557E6-F4F2-4F0F-A1DE-4B284FBAD204}" dt="2018-11-28T17:36:33.730" v="44"/>
          <ac:graphicFrameMkLst>
            <pc:docMk/>
            <pc:sldMk cId="3906027459" sldId="385"/>
            <ac:graphicFrameMk id="6" creationId="{44EC1AF0-158D-45BC-BF63-15400A0E3A99}"/>
          </ac:graphicFrameMkLst>
        </pc:graphicFrameChg>
      </pc:sldChg>
      <pc:sldChg chg="modSp">
        <pc:chgData name="Kyle Tidswell-Brown" userId="3518c4a0-5c99-4880-b127-cb60ccf11a39" providerId="ADAL" clId="{C1D557E6-F4F2-4F0F-A1DE-4B284FBAD204}" dt="2018-11-28T17:37:12.194" v="46" actId="120"/>
        <pc:sldMkLst>
          <pc:docMk/>
          <pc:sldMk cId="1364403486" sldId="386"/>
        </pc:sldMkLst>
        <pc:spChg chg="mod">
          <ac:chgData name="Kyle Tidswell-Brown" userId="3518c4a0-5c99-4880-b127-cb60ccf11a39" providerId="ADAL" clId="{C1D557E6-F4F2-4F0F-A1DE-4B284FBAD204}" dt="2018-11-28T17:37:12.194" v="46" actId="120"/>
          <ac:spMkLst>
            <pc:docMk/>
            <pc:sldMk cId="1364403486" sldId="386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C1D557E6-F4F2-4F0F-A1DE-4B284FBAD204}" dt="2018-11-28T17:37:42.207" v="60" actId="20577"/>
        <pc:sldMkLst>
          <pc:docMk/>
          <pc:sldMk cId="3202043945" sldId="387"/>
        </pc:sldMkLst>
        <pc:spChg chg="mod">
          <ac:chgData name="Kyle Tidswell-Brown" userId="3518c4a0-5c99-4880-b127-cb60ccf11a39" providerId="ADAL" clId="{C1D557E6-F4F2-4F0F-A1DE-4B284FBAD204}" dt="2018-11-28T17:37:42.207" v="60" actId="20577"/>
          <ac:spMkLst>
            <pc:docMk/>
            <pc:sldMk cId="3202043945" sldId="387"/>
            <ac:spMk id="19" creationId="{5252A847-DE45-4FA3-A1F8-EEBEB845FF8E}"/>
          </ac:spMkLst>
        </pc:spChg>
      </pc:sldChg>
    </pc:docChg>
  </pc:docChgLst>
  <pc:docChgLst>
    <pc:chgData name="Theresa Hodgson" userId="213b339f-9e68-4d61-b6e1-9aa385d3ff46" providerId="ADAL" clId="{CEDF6EAB-48B3-4E8B-B988-15571ECC3495}"/>
    <pc:docChg chg="undo custSel addSld delSld modSld sldOrd">
      <pc:chgData name="Theresa Hodgson" userId="213b339f-9e68-4d61-b6e1-9aa385d3ff46" providerId="ADAL" clId="{CEDF6EAB-48B3-4E8B-B988-15571ECC3495}" dt="2018-11-12T09:51:28.879" v="1697" actId="20577"/>
      <pc:docMkLst>
        <pc:docMk/>
      </pc:docMkLst>
      <pc:sldChg chg="modSp">
        <pc:chgData name="Theresa Hodgson" userId="213b339f-9e68-4d61-b6e1-9aa385d3ff46" providerId="ADAL" clId="{CEDF6EAB-48B3-4E8B-B988-15571ECC3495}" dt="2018-11-12T09:51:28.879" v="1697" actId="20577"/>
        <pc:sldMkLst>
          <pc:docMk/>
          <pc:sldMk cId="2637481266" sldId="256"/>
        </pc:sldMkLst>
        <pc:spChg chg="mod">
          <ac:chgData name="Theresa Hodgson" userId="213b339f-9e68-4d61-b6e1-9aa385d3ff46" providerId="ADAL" clId="{CEDF6EAB-48B3-4E8B-B988-15571ECC3495}" dt="2018-11-09T10:46:34.597" v="72" actId="313"/>
          <ac:spMkLst>
            <pc:docMk/>
            <pc:sldMk cId="2637481266" sldId="256"/>
            <ac:spMk id="7" creationId="{277FDC6C-B99A-4ED8-B341-A52126824B67}"/>
          </ac:spMkLst>
        </pc:spChg>
        <pc:spChg chg="mod">
          <ac:chgData name="Theresa Hodgson" userId="213b339f-9e68-4d61-b6e1-9aa385d3ff46" providerId="ADAL" clId="{CEDF6EAB-48B3-4E8B-B988-15571ECC3495}" dt="2018-11-12T09:51:28.879" v="1697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Theresa Hodgson" userId="213b339f-9e68-4d61-b6e1-9aa385d3ff46" providerId="ADAL" clId="{CEDF6EAB-48B3-4E8B-B988-15571ECC3495}" dt="2018-11-12T09:51:17.756" v="1664" actId="6549"/>
        <pc:sldMkLst>
          <pc:docMk/>
          <pc:sldMk cId="3855900595" sldId="301"/>
        </pc:sldMkLst>
        <pc:spChg chg="mod">
          <ac:chgData name="Theresa Hodgson" userId="213b339f-9e68-4d61-b6e1-9aa385d3ff46" providerId="ADAL" clId="{CEDF6EAB-48B3-4E8B-B988-15571ECC3495}" dt="2018-11-09T10:46:36.125" v="73" actId="313"/>
          <ac:spMkLst>
            <pc:docMk/>
            <pc:sldMk cId="3855900595" sldId="301"/>
            <ac:spMk id="17" creationId="{0F18B4CD-798D-4EA5-92CF-7A4BB6DD9812}"/>
          </ac:spMkLst>
        </pc:spChg>
        <pc:spChg chg="mod">
          <ac:chgData name="Theresa Hodgson" userId="213b339f-9e68-4d61-b6e1-9aa385d3ff46" providerId="ADAL" clId="{CEDF6EAB-48B3-4E8B-B988-15571ECC3495}" dt="2018-11-12T09:51:17.756" v="1664" actId="6549"/>
          <ac:spMkLst>
            <pc:docMk/>
            <pc:sldMk cId="3855900595" sldId="301"/>
            <ac:spMk id="19" creationId="{5252A847-DE45-4FA3-A1F8-EEBEB845FF8E}"/>
          </ac:spMkLst>
        </pc:spChg>
      </pc:sldChg>
      <pc:sldChg chg="addSp delSp modSp">
        <pc:chgData name="Theresa Hodgson" userId="213b339f-9e68-4d61-b6e1-9aa385d3ff46" providerId="ADAL" clId="{CEDF6EAB-48B3-4E8B-B988-15571ECC3495}" dt="2018-11-12T09:50:49.527" v="1641" actId="478"/>
        <pc:sldMkLst>
          <pc:docMk/>
          <pc:sldMk cId="636014570" sldId="314"/>
        </pc:sldMkLst>
        <pc:spChg chg="mod">
          <ac:chgData name="Theresa Hodgson" userId="213b339f-9e68-4d61-b6e1-9aa385d3ff46" providerId="ADAL" clId="{CEDF6EAB-48B3-4E8B-B988-15571ECC3495}" dt="2018-11-09T10:46:37.792" v="76" actId="313"/>
          <ac:spMkLst>
            <pc:docMk/>
            <pc:sldMk cId="636014570" sldId="314"/>
            <ac:spMk id="7" creationId="{84B107DC-B90C-4A45-B422-BA8DE29C2552}"/>
          </ac:spMkLst>
        </pc:spChg>
        <pc:spChg chg="mod">
          <ac:chgData name="Theresa Hodgson" userId="213b339f-9e68-4d61-b6e1-9aa385d3ff46" providerId="ADAL" clId="{CEDF6EAB-48B3-4E8B-B988-15571ECC3495}" dt="2018-11-12T09:50:39.690" v="1637" actId="20577"/>
          <ac:spMkLst>
            <pc:docMk/>
            <pc:sldMk cId="636014570" sldId="314"/>
            <ac:spMk id="19" creationId="{5252A847-DE45-4FA3-A1F8-EEBEB845FF8E}"/>
          </ac:spMkLst>
        </pc:spChg>
        <pc:grpChg chg="add del mod">
          <ac:chgData name="Theresa Hodgson" userId="213b339f-9e68-4d61-b6e1-9aa385d3ff46" providerId="ADAL" clId="{CEDF6EAB-48B3-4E8B-B988-15571ECC3495}" dt="2018-11-12T09:50:49.527" v="1641" actId="478"/>
          <ac:grpSpMkLst>
            <pc:docMk/>
            <pc:sldMk cId="636014570" sldId="314"/>
            <ac:grpSpMk id="12" creationId="{FE902FB6-3A47-41D6-B303-DE3D611642DB}"/>
          </ac:grpSpMkLst>
        </pc:grpChg>
        <pc:graphicFrameChg chg="add del mod">
          <ac:chgData name="Theresa Hodgson" userId="213b339f-9e68-4d61-b6e1-9aa385d3ff46" providerId="ADAL" clId="{CEDF6EAB-48B3-4E8B-B988-15571ECC3495}" dt="2018-11-09T14:38:09.757" v="913"/>
          <ac:graphicFrameMkLst>
            <pc:docMk/>
            <pc:sldMk cId="636014570" sldId="314"/>
            <ac:graphicFrameMk id="6" creationId="{6F19B433-92C4-48A6-B9B0-3CC44A873528}"/>
          </ac:graphicFrameMkLst>
        </pc:graphicFrameChg>
        <pc:graphicFrameChg chg="add del mod">
          <ac:chgData name="Theresa Hodgson" userId="213b339f-9e68-4d61-b6e1-9aa385d3ff46" providerId="ADAL" clId="{CEDF6EAB-48B3-4E8B-B988-15571ECC3495}" dt="2018-11-09T14:38:09.757" v="913"/>
          <ac:graphicFrameMkLst>
            <pc:docMk/>
            <pc:sldMk cId="636014570" sldId="314"/>
            <ac:graphicFrameMk id="9" creationId="{564D615C-C94A-4BD8-AC1A-76FD8009FC18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09T15:11:19.253" v="1209" actId="478"/>
          <ac:graphicFrameMkLst>
            <pc:docMk/>
            <pc:sldMk cId="636014570" sldId="314"/>
            <ac:graphicFrameMk id="10" creationId="{9F100268-57A1-41E4-9633-0AA5D9BED606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12T09:50:47.522" v="1640" actId="478"/>
          <ac:graphicFrameMkLst>
            <pc:docMk/>
            <pc:sldMk cId="636014570" sldId="314"/>
            <ac:graphicFrameMk id="11" creationId="{28C302ED-874F-4694-B213-996C1949D707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12T09:50:45.381" v="1639" actId="478"/>
          <ac:graphicFrameMkLst>
            <pc:docMk/>
            <pc:sldMk cId="636014570" sldId="314"/>
            <ac:graphicFrameMk id="17" creationId="{54B0CF32-C419-4047-8B48-814048F1CC35}"/>
          </ac:graphicFrameMkLst>
        </pc:graphicFrameChg>
      </pc:sldChg>
      <pc:sldChg chg="addSp delSp modSp ord">
        <pc:chgData name="Theresa Hodgson" userId="213b339f-9e68-4d61-b6e1-9aa385d3ff46" providerId="ADAL" clId="{CEDF6EAB-48B3-4E8B-B988-15571ECC3495}" dt="2018-11-12T09:50:17.996" v="1593" actId="6549"/>
        <pc:sldMkLst>
          <pc:docMk/>
          <pc:sldMk cId="1071900124" sldId="355"/>
        </pc:sldMkLst>
        <pc:spChg chg="mod">
          <ac:chgData name="Theresa Hodgson" userId="213b339f-9e68-4d61-b6e1-9aa385d3ff46" providerId="ADAL" clId="{CEDF6EAB-48B3-4E8B-B988-15571ECC3495}" dt="2018-11-09T10:46:38.378" v="77" actId="313"/>
          <ac:spMkLst>
            <pc:docMk/>
            <pc:sldMk cId="1071900124" sldId="355"/>
            <ac:spMk id="7" creationId="{F2267ACB-233E-41BC-B01B-8F3DC45483E4}"/>
          </ac:spMkLst>
        </pc:spChg>
        <pc:spChg chg="mod">
          <ac:chgData name="Theresa Hodgson" userId="213b339f-9e68-4d61-b6e1-9aa385d3ff46" providerId="ADAL" clId="{CEDF6EAB-48B3-4E8B-B988-15571ECC3495}" dt="2018-11-12T09:50:17.996" v="1593" actId="6549"/>
          <ac:spMkLst>
            <pc:docMk/>
            <pc:sldMk cId="1071900124" sldId="355"/>
            <ac:spMk id="19" creationId="{5252A847-DE45-4FA3-A1F8-EEBEB845FF8E}"/>
          </ac:spMkLst>
        </pc:spChg>
        <pc:graphicFrameChg chg="add del mod modGraphic">
          <ac:chgData name="Theresa Hodgson" userId="213b339f-9e68-4d61-b6e1-9aa385d3ff46" providerId="ADAL" clId="{CEDF6EAB-48B3-4E8B-B988-15571ECC3495}" dt="2018-11-12T09:50:16.232" v="1592" actId="478"/>
          <ac:graphicFrameMkLst>
            <pc:docMk/>
            <pc:sldMk cId="1071900124" sldId="355"/>
            <ac:graphicFrameMk id="6" creationId="{4E4E4B99-B3C7-4E8E-9364-4464F849422A}"/>
          </ac:graphicFrameMkLst>
        </pc:graphicFrameChg>
      </pc:sldChg>
      <pc:sldChg chg="modSp add">
        <pc:chgData name="Theresa Hodgson" userId="213b339f-9e68-4d61-b6e1-9aa385d3ff46" providerId="ADAL" clId="{CEDF6EAB-48B3-4E8B-B988-15571ECC3495}" dt="2018-11-12T09:49:42.405" v="1576" actId="6549"/>
        <pc:sldMkLst>
          <pc:docMk/>
          <pc:sldMk cId="1669721746" sldId="365"/>
        </pc:sldMkLst>
        <pc:spChg chg="mod">
          <ac:chgData name="Theresa Hodgson" userId="213b339f-9e68-4d61-b6e1-9aa385d3ff46" providerId="ADAL" clId="{CEDF6EAB-48B3-4E8B-B988-15571ECC3495}" dt="2018-11-12T09:49:42.405" v="1576" actId="6549"/>
          <ac:spMkLst>
            <pc:docMk/>
            <pc:sldMk cId="1669721746" sldId="365"/>
            <ac:spMk id="19" creationId="{5252A847-DE45-4FA3-A1F8-EEBEB845FF8E}"/>
          </ac:spMkLst>
        </pc:spChg>
      </pc:sldChg>
    </pc:docChg>
  </pc:docChgLst>
  <pc:docChgLst>
    <pc:chgData name="Elise Schapira" userId="922153a7-3d05-4828-9103-57c0b5334c47" providerId="ADAL" clId="{FF6C1976-50E9-44FC-B521-D2B6DFB9D958}"/>
    <pc:docChg chg="undo custSel addSld delSld modSld sldOrd addMainMaster">
      <pc:chgData name="Elise Schapira" userId="922153a7-3d05-4828-9103-57c0b5334c47" providerId="ADAL" clId="{FF6C1976-50E9-44FC-B521-D2B6DFB9D958}" dt="2019-12-09T17:12:08.176" v="1826" actId="478"/>
      <pc:docMkLst>
        <pc:docMk/>
      </pc:docMkLst>
      <pc:sldChg chg="addSp delSp modSp">
        <pc:chgData name="Elise Schapira" userId="922153a7-3d05-4828-9103-57c0b5334c47" providerId="ADAL" clId="{FF6C1976-50E9-44FC-B521-D2B6DFB9D958}" dt="2019-12-09T16:55:54.253" v="921" actId="478"/>
        <pc:sldMkLst>
          <pc:docMk/>
          <pc:sldMk cId="3828397373" sldId="366"/>
        </pc:sldMkLst>
        <pc:spChg chg="mod topLvl">
          <ac:chgData name="Elise Schapira" userId="922153a7-3d05-4828-9103-57c0b5334c47" providerId="ADAL" clId="{FF6C1976-50E9-44FC-B521-D2B6DFB9D958}" dt="2019-12-09T16:53:51.493" v="847" actId="164"/>
          <ac:spMkLst>
            <pc:docMk/>
            <pc:sldMk cId="3828397373" sldId="366"/>
            <ac:spMk id="15" creationId="{FF085343-51AB-46F3-98A5-FAA6635B1028}"/>
          </ac:spMkLst>
        </pc:spChg>
        <pc:spChg chg="mod topLvl">
          <ac:chgData name="Elise Schapira" userId="922153a7-3d05-4828-9103-57c0b5334c47" providerId="ADAL" clId="{FF6C1976-50E9-44FC-B521-D2B6DFB9D958}" dt="2019-12-09T16:53:51.493" v="847" actId="164"/>
          <ac:spMkLst>
            <pc:docMk/>
            <pc:sldMk cId="3828397373" sldId="366"/>
            <ac:spMk id="16" creationId="{EEFD03C8-F55C-42E6-895F-BDEED07AF76B}"/>
          </ac:spMkLst>
        </pc:spChg>
        <pc:spChg chg="mod topLvl">
          <ac:chgData name="Elise Schapira" userId="922153a7-3d05-4828-9103-57c0b5334c47" providerId="ADAL" clId="{FF6C1976-50E9-44FC-B521-D2B6DFB9D958}" dt="2019-12-09T16:53:51.493" v="847" actId="164"/>
          <ac:spMkLst>
            <pc:docMk/>
            <pc:sldMk cId="3828397373" sldId="366"/>
            <ac:spMk id="17" creationId="{ECB9D633-9B7A-4300-AB44-85470E11362A}"/>
          </ac:spMkLst>
        </pc:spChg>
        <pc:spChg chg="mod">
          <ac:chgData name="Elise Schapira" userId="922153a7-3d05-4828-9103-57c0b5334c47" providerId="ADAL" clId="{FF6C1976-50E9-44FC-B521-D2B6DFB9D958}" dt="2019-12-09T16:45:10.934" v="595" actId="20577"/>
          <ac:spMkLst>
            <pc:docMk/>
            <pc:sldMk cId="3828397373" sldId="366"/>
            <ac:spMk id="19" creationId="{5252A847-DE45-4FA3-A1F8-EEBEB845FF8E}"/>
          </ac:spMkLst>
        </pc:spChg>
        <pc:spChg chg="del mod topLvl">
          <ac:chgData name="Elise Schapira" userId="922153a7-3d05-4828-9103-57c0b5334c47" providerId="ADAL" clId="{FF6C1976-50E9-44FC-B521-D2B6DFB9D958}" dt="2019-12-09T16:53:17.532" v="829" actId="478"/>
          <ac:spMkLst>
            <pc:docMk/>
            <pc:sldMk cId="3828397373" sldId="366"/>
            <ac:spMk id="20" creationId="{AD5BF74B-DD3E-426A-AB88-28B266B50794}"/>
          </ac:spMkLst>
        </pc:spChg>
        <pc:spChg chg="mod topLvl">
          <ac:chgData name="Elise Schapira" userId="922153a7-3d05-4828-9103-57c0b5334c47" providerId="ADAL" clId="{FF6C1976-50E9-44FC-B521-D2B6DFB9D958}" dt="2019-12-09T16:53:51.493" v="847" actId="164"/>
          <ac:spMkLst>
            <pc:docMk/>
            <pc:sldMk cId="3828397373" sldId="366"/>
            <ac:spMk id="22" creationId="{06490366-5E77-4271-BA05-56123B5540FF}"/>
          </ac:spMkLst>
        </pc:spChg>
        <pc:spChg chg="mod topLvl">
          <ac:chgData name="Elise Schapira" userId="922153a7-3d05-4828-9103-57c0b5334c47" providerId="ADAL" clId="{FF6C1976-50E9-44FC-B521-D2B6DFB9D958}" dt="2019-12-09T16:53:51.493" v="847" actId="164"/>
          <ac:spMkLst>
            <pc:docMk/>
            <pc:sldMk cId="3828397373" sldId="366"/>
            <ac:spMk id="23" creationId="{64490AFB-54B8-47E9-A2CC-6E33C13249A0}"/>
          </ac:spMkLst>
        </pc:spChg>
        <pc:spChg chg="mod topLvl">
          <ac:chgData name="Elise Schapira" userId="922153a7-3d05-4828-9103-57c0b5334c47" providerId="ADAL" clId="{FF6C1976-50E9-44FC-B521-D2B6DFB9D958}" dt="2019-12-09T16:53:51.493" v="847" actId="164"/>
          <ac:spMkLst>
            <pc:docMk/>
            <pc:sldMk cId="3828397373" sldId="366"/>
            <ac:spMk id="24" creationId="{4AAF2AE4-C11B-4F19-914D-6671479FD8ED}"/>
          </ac:spMkLst>
        </pc:spChg>
        <pc:spChg chg="del mod topLvl">
          <ac:chgData name="Elise Schapira" userId="922153a7-3d05-4828-9103-57c0b5334c47" providerId="ADAL" clId="{FF6C1976-50E9-44FC-B521-D2B6DFB9D958}" dt="2019-12-09T16:53:12.151" v="826" actId="478"/>
          <ac:spMkLst>
            <pc:docMk/>
            <pc:sldMk cId="3828397373" sldId="366"/>
            <ac:spMk id="25" creationId="{F2320BC6-7D79-4F6E-B734-B0781708BC5D}"/>
          </ac:spMkLst>
        </pc:spChg>
        <pc:spChg chg="mod topLvl">
          <ac:chgData name="Elise Schapira" userId="922153a7-3d05-4828-9103-57c0b5334c47" providerId="ADAL" clId="{FF6C1976-50E9-44FC-B521-D2B6DFB9D958}" dt="2019-12-09T16:53:51.493" v="847" actId="164"/>
          <ac:spMkLst>
            <pc:docMk/>
            <pc:sldMk cId="3828397373" sldId="366"/>
            <ac:spMk id="26" creationId="{3D0D9B15-88C4-41F7-8302-E72BA27E0CF4}"/>
          </ac:spMkLst>
        </pc:spChg>
        <pc:spChg chg="mod topLvl">
          <ac:chgData name="Elise Schapira" userId="922153a7-3d05-4828-9103-57c0b5334c47" providerId="ADAL" clId="{FF6C1976-50E9-44FC-B521-D2B6DFB9D958}" dt="2019-12-09T16:53:51.493" v="847" actId="164"/>
          <ac:spMkLst>
            <pc:docMk/>
            <pc:sldMk cId="3828397373" sldId="366"/>
            <ac:spMk id="27" creationId="{FE95B949-1926-4C2D-A2F9-57734B84714D}"/>
          </ac:spMkLst>
        </pc:spChg>
        <pc:spChg chg="mod topLvl">
          <ac:chgData name="Elise Schapira" userId="922153a7-3d05-4828-9103-57c0b5334c47" providerId="ADAL" clId="{FF6C1976-50E9-44FC-B521-D2B6DFB9D958}" dt="2019-12-09T16:53:51.493" v="847" actId="164"/>
          <ac:spMkLst>
            <pc:docMk/>
            <pc:sldMk cId="3828397373" sldId="366"/>
            <ac:spMk id="28" creationId="{9E1E1014-1D56-41A4-B5F0-04614E4E7541}"/>
          </ac:spMkLst>
        </pc:spChg>
        <pc:spChg chg="del mod topLvl">
          <ac:chgData name="Elise Schapira" userId="922153a7-3d05-4828-9103-57c0b5334c47" providerId="ADAL" clId="{FF6C1976-50E9-44FC-B521-D2B6DFB9D958}" dt="2019-12-09T16:53:12.151" v="826" actId="478"/>
          <ac:spMkLst>
            <pc:docMk/>
            <pc:sldMk cId="3828397373" sldId="366"/>
            <ac:spMk id="29" creationId="{E42E29DF-7182-4BED-8D89-6CE0DE161001}"/>
          </ac:spMkLst>
        </pc:spChg>
        <pc:spChg chg="mod topLvl">
          <ac:chgData name="Elise Schapira" userId="922153a7-3d05-4828-9103-57c0b5334c47" providerId="ADAL" clId="{FF6C1976-50E9-44FC-B521-D2B6DFB9D958}" dt="2019-12-09T16:53:51.493" v="847" actId="164"/>
          <ac:spMkLst>
            <pc:docMk/>
            <pc:sldMk cId="3828397373" sldId="366"/>
            <ac:spMk id="31" creationId="{050885F9-844F-4E67-9CC2-B599028CD2AC}"/>
          </ac:spMkLst>
        </pc:spChg>
        <pc:spChg chg="mod topLvl">
          <ac:chgData name="Elise Schapira" userId="922153a7-3d05-4828-9103-57c0b5334c47" providerId="ADAL" clId="{FF6C1976-50E9-44FC-B521-D2B6DFB9D958}" dt="2019-12-09T16:53:51.493" v="847" actId="164"/>
          <ac:spMkLst>
            <pc:docMk/>
            <pc:sldMk cId="3828397373" sldId="366"/>
            <ac:spMk id="32" creationId="{986B3D4E-B03B-4350-AF90-EEADDDD619C1}"/>
          </ac:spMkLst>
        </pc:spChg>
        <pc:spChg chg="mod topLvl">
          <ac:chgData name="Elise Schapira" userId="922153a7-3d05-4828-9103-57c0b5334c47" providerId="ADAL" clId="{FF6C1976-50E9-44FC-B521-D2B6DFB9D958}" dt="2019-12-09T16:53:51.493" v="847" actId="164"/>
          <ac:spMkLst>
            <pc:docMk/>
            <pc:sldMk cId="3828397373" sldId="366"/>
            <ac:spMk id="33" creationId="{F8A055F3-AA64-466F-9867-408FCEA9F16B}"/>
          </ac:spMkLst>
        </pc:spChg>
        <pc:spChg chg="del mod topLvl">
          <ac:chgData name="Elise Schapira" userId="922153a7-3d05-4828-9103-57c0b5334c47" providerId="ADAL" clId="{FF6C1976-50E9-44FC-B521-D2B6DFB9D958}" dt="2019-12-09T16:53:12.151" v="826" actId="478"/>
          <ac:spMkLst>
            <pc:docMk/>
            <pc:sldMk cId="3828397373" sldId="366"/>
            <ac:spMk id="34" creationId="{87A06A0C-DE19-4BDB-8B71-1D1AD69EEFA7}"/>
          </ac:spMkLst>
        </pc:spChg>
        <pc:spChg chg="mod topLvl">
          <ac:chgData name="Elise Schapira" userId="922153a7-3d05-4828-9103-57c0b5334c47" providerId="ADAL" clId="{FF6C1976-50E9-44FC-B521-D2B6DFB9D958}" dt="2019-12-09T16:53:51.493" v="847" actId="164"/>
          <ac:spMkLst>
            <pc:docMk/>
            <pc:sldMk cId="3828397373" sldId="366"/>
            <ac:spMk id="36" creationId="{61C3459E-6A78-41DE-9A3A-DE8CEBF94905}"/>
          </ac:spMkLst>
        </pc:spChg>
        <pc:spChg chg="mod topLvl">
          <ac:chgData name="Elise Schapira" userId="922153a7-3d05-4828-9103-57c0b5334c47" providerId="ADAL" clId="{FF6C1976-50E9-44FC-B521-D2B6DFB9D958}" dt="2019-12-09T16:53:51.493" v="847" actId="164"/>
          <ac:spMkLst>
            <pc:docMk/>
            <pc:sldMk cId="3828397373" sldId="366"/>
            <ac:spMk id="37" creationId="{52596060-F135-4990-B04E-4F355A871712}"/>
          </ac:spMkLst>
        </pc:spChg>
        <pc:spChg chg="mod topLvl">
          <ac:chgData name="Elise Schapira" userId="922153a7-3d05-4828-9103-57c0b5334c47" providerId="ADAL" clId="{FF6C1976-50E9-44FC-B521-D2B6DFB9D958}" dt="2019-12-09T16:53:51.493" v="847" actId="164"/>
          <ac:spMkLst>
            <pc:docMk/>
            <pc:sldMk cId="3828397373" sldId="366"/>
            <ac:spMk id="38" creationId="{35D733A9-0172-40F1-8901-352FE66CCE86}"/>
          </ac:spMkLst>
        </pc:spChg>
        <pc:spChg chg="del mod topLvl">
          <ac:chgData name="Elise Schapira" userId="922153a7-3d05-4828-9103-57c0b5334c47" providerId="ADAL" clId="{FF6C1976-50E9-44FC-B521-D2B6DFB9D958}" dt="2019-12-09T16:53:17.532" v="829" actId="478"/>
          <ac:spMkLst>
            <pc:docMk/>
            <pc:sldMk cId="3828397373" sldId="366"/>
            <ac:spMk id="39" creationId="{0E3B48B7-ECBA-4750-B736-B86493DBE5D4}"/>
          </ac:spMkLst>
        </pc:spChg>
        <pc:grpChg chg="add del mod topLvl">
          <ac:chgData name="Elise Schapira" userId="922153a7-3d05-4828-9103-57c0b5334c47" providerId="ADAL" clId="{FF6C1976-50E9-44FC-B521-D2B6DFB9D958}" dt="2019-12-09T16:53:07.392" v="825" actId="165"/>
          <ac:grpSpMkLst>
            <pc:docMk/>
            <pc:sldMk cId="3828397373" sldId="366"/>
            <ac:grpSpMk id="6" creationId="{C139E199-6EA8-4F69-87BC-3F2F5832B89A}"/>
          </ac:grpSpMkLst>
        </pc:grpChg>
        <pc:grpChg chg="add del mod topLvl">
          <ac:chgData name="Elise Schapira" userId="922153a7-3d05-4828-9103-57c0b5334c47" providerId="ADAL" clId="{FF6C1976-50E9-44FC-B521-D2B6DFB9D958}" dt="2019-12-09T16:53:07.392" v="825" actId="165"/>
          <ac:grpSpMkLst>
            <pc:docMk/>
            <pc:sldMk cId="3828397373" sldId="366"/>
            <ac:grpSpMk id="10" creationId="{4FE2790B-613B-4373-AC74-9685198BD17D}"/>
          </ac:grpSpMkLst>
        </pc:grpChg>
        <pc:grpChg chg="add del mod">
          <ac:chgData name="Elise Schapira" userId="922153a7-3d05-4828-9103-57c0b5334c47" providerId="ADAL" clId="{FF6C1976-50E9-44FC-B521-D2B6DFB9D958}" dt="2019-12-09T16:53:06.586" v="824" actId="165"/>
          <ac:grpSpMkLst>
            <pc:docMk/>
            <pc:sldMk cId="3828397373" sldId="366"/>
            <ac:grpSpMk id="11" creationId="{9028795B-091C-4037-A8C0-2F819487D97E}"/>
          </ac:grpSpMkLst>
        </pc:grpChg>
        <pc:grpChg chg="add del mod topLvl">
          <ac:chgData name="Elise Schapira" userId="922153a7-3d05-4828-9103-57c0b5334c47" providerId="ADAL" clId="{FF6C1976-50E9-44FC-B521-D2B6DFB9D958}" dt="2019-12-09T16:53:14.663" v="828" actId="165"/>
          <ac:grpSpMkLst>
            <pc:docMk/>
            <pc:sldMk cId="3828397373" sldId="366"/>
            <ac:grpSpMk id="14" creationId="{10BC05BD-53A4-481A-8DF6-2CBFB157F936}"/>
          </ac:grpSpMkLst>
        </pc:grpChg>
        <pc:grpChg chg="add del mod">
          <ac:chgData name="Elise Schapira" userId="922153a7-3d05-4828-9103-57c0b5334c47" providerId="ADAL" clId="{FF6C1976-50E9-44FC-B521-D2B6DFB9D958}" dt="2019-12-09T16:52:07.299" v="770" actId="165"/>
          <ac:grpSpMkLst>
            <pc:docMk/>
            <pc:sldMk cId="3828397373" sldId="366"/>
            <ac:grpSpMk id="21" creationId="{E99AB0E5-3A9A-4630-8F1B-3E881E07D1B0}"/>
          </ac:grpSpMkLst>
        </pc:grpChg>
        <pc:grpChg chg="add del mod topLvl">
          <ac:chgData name="Elise Schapira" userId="922153a7-3d05-4828-9103-57c0b5334c47" providerId="ADAL" clId="{FF6C1976-50E9-44FC-B521-D2B6DFB9D958}" dt="2019-12-09T16:53:07.392" v="825" actId="165"/>
          <ac:grpSpMkLst>
            <pc:docMk/>
            <pc:sldMk cId="3828397373" sldId="366"/>
            <ac:grpSpMk id="30" creationId="{C081D592-4AEA-4725-99B4-9910CCD5ADE5}"/>
          </ac:grpSpMkLst>
        </pc:grpChg>
        <pc:grpChg chg="add del mod topLvl">
          <ac:chgData name="Elise Schapira" userId="922153a7-3d05-4828-9103-57c0b5334c47" providerId="ADAL" clId="{FF6C1976-50E9-44FC-B521-D2B6DFB9D958}" dt="2019-12-09T16:53:14.663" v="828" actId="165"/>
          <ac:grpSpMkLst>
            <pc:docMk/>
            <pc:sldMk cId="3828397373" sldId="366"/>
            <ac:grpSpMk id="35" creationId="{0211C72B-AA0E-4892-B748-5F84F89F6325}"/>
          </ac:grpSpMkLst>
        </pc:grpChg>
        <pc:grpChg chg="add del mod">
          <ac:chgData name="Elise Schapira" userId="922153a7-3d05-4828-9103-57c0b5334c47" providerId="ADAL" clId="{FF6C1976-50E9-44FC-B521-D2B6DFB9D958}" dt="2019-12-09T16:53:13.887" v="827" actId="165"/>
          <ac:grpSpMkLst>
            <pc:docMk/>
            <pc:sldMk cId="3828397373" sldId="366"/>
            <ac:grpSpMk id="40" creationId="{94F2E5D2-20BE-4150-9883-37D28BCD700F}"/>
          </ac:grpSpMkLst>
        </pc:grpChg>
        <pc:grpChg chg="add mod">
          <ac:chgData name="Elise Schapira" userId="922153a7-3d05-4828-9103-57c0b5334c47" providerId="ADAL" clId="{FF6C1976-50E9-44FC-B521-D2B6DFB9D958}" dt="2019-12-09T16:54:13.645" v="882" actId="1038"/>
          <ac:grpSpMkLst>
            <pc:docMk/>
            <pc:sldMk cId="3828397373" sldId="366"/>
            <ac:grpSpMk id="41" creationId="{DFFD0D7A-AEF3-4574-B069-6EFAB747F143}"/>
          </ac:grpSpMkLst>
        </pc:grpChg>
        <pc:graphicFrameChg chg="add mod modGraphic">
          <ac:chgData name="Elise Schapira" userId="922153a7-3d05-4828-9103-57c0b5334c47" providerId="ADAL" clId="{FF6C1976-50E9-44FC-B521-D2B6DFB9D958}" dt="2019-12-09T16:55:05.351" v="903" actId="20577"/>
          <ac:graphicFrameMkLst>
            <pc:docMk/>
            <pc:sldMk cId="3828397373" sldId="366"/>
            <ac:graphicFrameMk id="2" creationId="{A7C0FD17-7C06-4EA3-BF47-7AEBBE005B5A}"/>
          </ac:graphicFrameMkLst>
        </pc:graphicFrameChg>
        <pc:graphicFrameChg chg="add mod modGraphic">
          <ac:chgData name="Elise Schapira" userId="922153a7-3d05-4828-9103-57c0b5334c47" providerId="ADAL" clId="{FF6C1976-50E9-44FC-B521-D2B6DFB9D958}" dt="2019-12-09T16:54:23.012" v="885" actId="403"/>
          <ac:graphicFrameMkLst>
            <pc:docMk/>
            <pc:sldMk cId="3828397373" sldId="366"/>
            <ac:graphicFrameMk id="4" creationId="{0A8ED2E3-8697-48A9-AB83-5C01F3A0D5B3}"/>
          </ac:graphicFrameMkLst>
        </pc:graphicFrameChg>
        <pc:graphicFrameChg chg="add mod modGraphic">
          <ac:chgData name="Elise Schapira" userId="922153a7-3d05-4828-9103-57c0b5334c47" providerId="ADAL" clId="{FF6C1976-50E9-44FC-B521-D2B6DFB9D958}" dt="2019-12-09T16:54:04.223" v="869" actId="1036"/>
          <ac:graphicFrameMkLst>
            <pc:docMk/>
            <pc:sldMk cId="3828397373" sldId="366"/>
            <ac:graphicFrameMk id="12" creationId="{84C62B8E-22A8-46E2-9405-44A6F8937718}"/>
          </ac:graphicFrameMkLst>
        </pc:graphicFrameChg>
        <pc:graphicFrameChg chg="del">
          <ac:chgData name="Elise Schapira" userId="922153a7-3d05-4828-9103-57c0b5334c47" providerId="ADAL" clId="{FF6C1976-50E9-44FC-B521-D2B6DFB9D958}" dt="2019-12-09T16:45:15.406" v="596" actId="478"/>
          <ac:graphicFrameMkLst>
            <pc:docMk/>
            <pc:sldMk cId="3828397373" sldId="366"/>
            <ac:graphicFrameMk id="13" creationId="{08DF239C-15AA-4EDB-8C0D-41BF34FB6E6C}"/>
          </ac:graphicFrameMkLst>
        </pc:graphicFrameChg>
        <pc:picChg chg="add del">
          <ac:chgData name="Elise Schapira" userId="922153a7-3d05-4828-9103-57c0b5334c47" providerId="ADAL" clId="{FF6C1976-50E9-44FC-B521-D2B6DFB9D958}" dt="2019-12-09T16:55:54.253" v="921" actId="478"/>
          <ac:picMkLst>
            <pc:docMk/>
            <pc:sldMk cId="3828397373" sldId="366"/>
            <ac:picMk id="9" creationId="{871570B7-962B-4351-8AA6-82DD932FFE48}"/>
          </ac:picMkLst>
        </pc:picChg>
      </pc:sldChg>
      <pc:sldChg chg="addSp delSp modSp">
        <pc:chgData name="Elise Schapira" userId="922153a7-3d05-4828-9103-57c0b5334c47" providerId="ADAL" clId="{FF6C1976-50E9-44FC-B521-D2B6DFB9D958}" dt="2019-12-09T16:44:53.539" v="504"/>
        <pc:sldMkLst>
          <pc:docMk/>
          <pc:sldMk cId="3099166696" sldId="367"/>
        </pc:sldMkLst>
        <pc:spChg chg="mod topLvl">
          <ac:chgData name="Elise Schapira" userId="922153a7-3d05-4828-9103-57c0b5334c47" providerId="ADAL" clId="{FF6C1976-50E9-44FC-B521-D2B6DFB9D958}" dt="2019-12-09T16:44:14.123" v="489" actId="20577"/>
          <ac:spMkLst>
            <pc:docMk/>
            <pc:sldMk cId="3099166696" sldId="367"/>
            <ac:spMk id="11" creationId="{55EC9B98-FD78-4A59-B1BF-0248553F4C8E}"/>
          </ac:spMkLst>
        </pc:spChg>
        <pc:spChg chg="mod topLvl">
          <ac:chgData name="Elise Schapira" userId="922153a7-3d05-4828-9103-57c0b5334c47" providerId="ADAL" clId="{FF6C1976-50E9-44FC-B521-D2B6DFB9D958}" dt="2019-12-09T16:41:56.004" v="368" actId="1038"/>
          <ac:spMkLst>
            <pc:docMk/>
            <pc:sldMk cId="3099166696" sldId="367"/>
            <ac:spMk id="16" creationId="{B551C44F-0C7A-4BFC-9B9E-41C5529371AD}"/>
          </ac:spMkLst>
        </pc:spChg>
        <pc:spChg chg="del mod topLvl">
          <ac:chgData name="Elise Schapira" userId="922153a7-3d05-4828-9103-57c0b5334c47" providerId="ADAL" clId="{FF6C1976-50E9-44FC-B521-D2B6DFB9D958}" dt="2019-12-09T16:41:22.840" v="274" actId="478"/>
          <ac:spMkLst>
            <pc:docMk/>
            <pc:sldMk cId="3099166696" sldId="367"/>
            <ac:spMk id="17" creationId="{BB2F17DF-1154-4DC9-9C40-62064EF281C4}"/>
          </ac:spMkLst>
        </pc:spChg>
        <pc:spChg chg="mod">
          <ac:chgData name="Elise Schapira" userId="922153a7-3d05-4828-9103-57c0b5334c47" providerId="ADAL" clId="{FF6C1976-50E9-44FC-B521-D2B6DFB9D958}" dt="2019-12-09T16:41:10.566" v="271" actId="20577"/>
          <ac:spMkLst>
            <pc:docMk/>
            <pc:sldMk cId="3099166696" sldId="367"/>
            <ac:spMk id="19" creationId="{5252A847-DE45-4FA3-A1F8-EEBEB845FF8E}"/>
          </ac:spMkLst>
        </pc:spChg>
        <pc:spChg chg="mod topLvl">
          <ac:chgData name="Elise Schapira" userId="922153a7-3d05-4828-9103-57c0b5334c47" providerId="ADAL" clId="{FF6C1976-50E9-44FC-B521-D2B6DFB9D958}" dt="2019-12-09T16:42:02.146" v="378" actId="1037"/>
          <ac:spMkLst>
            <pc:docMk/>
            <pc:sldMk cId="3099166696" sldId="367"/>
            <ac:spMk id="20" creationId="{39565BFF-23C6-44A9-9C69-6553F5276796}"/>
          </ac:spMkLst>
        </pc:spChg>
        <pc:spChg chg="del mod topLvl">
          <ac:chgData name="Elise Schapira" userId="922153a7-3d05-4828-9103-57c0b5334c47" providerId="ADAL" clId="{FF6C1976-50E9-44FC-B521-D2B6DFB9D958}" dt="2019-12-09T16:41:22.840" v="274" actId="478"/>
          <ac:spMkLst>
            <pc:docMk/>
            <pc:sldMk cId="3099166696" sldId="367"/>
            <ac:spMk id="21" creationId="{6A3CEECF-2FC1-4E5A-9296-B0238C1B05B3}"/>
          </ac:spMkLst>
        </pc:spChg>
        <pc:spChg chg="mod">
          <ac:chgData name="Elise Schapira" userId="922153a7-3d05-4828-9103-57c0b5334c47" providerId="ADAL" clId="{FF6C1976-50E9-44FC-B521-D2B6DFB9D958}" dt="2019-12-09T16:42:45.889" v="395" actId="403"/>
          <ac:spMkLst>
            <pc:docMk/>
            <pc:sldMk cId="3099166696" sldId="367"/>
            <ac:spMk id="26" creationId="{EBECD881-1EAC-4953-BEA8-85196E6A68AE}"/>
          </ac:spMkLst>
        </pc:spChg>
        <pc:spChg chg="mod">
          <ac:chgData name="Elise Schapira" userId="922153a7-3d05-4828-9103-57c0b5334c47" providerId="ADAL" clId="{FF6C1976-50E9-44FC-B521-D2B6DFB9D958}" dt="2019-12-09T16:42:45.889" v="395" actId="403"/>
          <ac:spMkLst>
            <pc:docMk/>
            <pc:sldMk cId="3099166696" sldId="367"/>
            <ac:spMk id="27" creationId="{50ABE8EF-9F3E-4F14-9414-02871052699D}"/>
          </ac:spMkLst>
        </pc:spChg>
        <pc:spChg chg="mod">
          <ac:chgData name="Elise Schapira" userId="922153a7-3d05-4828-9103-57c0b5334c47" providerId="ADAL" clId="{FF6C1976-50E9-44FC-B521-D2B6DFB9D958}" dt="2019-12-09T16:42:45.889" v="395" actId="403"/>
          <ac:spMkLst>
            <pc:docMk/>
            <pc:sldMk cId="3099166696" sldId="367"/>
            <ac:spMk id="28" creationId="{8D4B8313-E0CD-4379-B7C1-605DDADDE38D}"/>
          </ac:spMkLst>
        </pc:spChg>
        <pc:spChg chg="mod topLvl">
          <ac:chgData name="Elise Schapira" userId="922153a7-3d05-4828-9103-57c0b5334c47" providerId="ADAL" clId="{FF6C1976-50E9-44FC-B521-D2B6DFB9D958}" dt="2019-12-09T16:43:26.102" v="405" actId="164"/>
          <ac:spMkLst>
            <pc:docMk/>
            <pc:sldMk cId="3099166696" sldId="367"/>
            <ac:spMk id="35" creationId="{289C56C3-F18F-4386-BB3F-FB4229ADF736}"/>
          </ac:spMkLst>
        </pc:spChg>
        <pc:spChg chg="mod topLvl">
          <ac:chgData name="Elise Schapira" userId="922153a7-3d05-4828-9103-57c0b5334c47" providerId="ADAL" clId="{FF6C1976-50E9-44FC-B521-D2B6DFB9D958}" dt="2019-12-09T16:43:26.102" v="405" actId="164"/>
          <ac:spMkLst>
            <pc:docMk/>
            <pc:sldMk cId="3099166696" sldId="367"/>
            <ac:spMk id="36" creationId="{097A63A0-6B47-40DA-9554-2A49ACD4C7EC}"/>
          </ac:spMkLst>
        </pc:spChg>
        <pc:spChg chg="mod topLvl">
          <ac:chgData name="Elise Schapira" userId="922153a7-3d05-4828-9103-57c0b5334c47" providerId="ADAL" clId="{FF6C1976-50E9-44FC-B521-D2B6DFB9D958}" dt="2019-12-09T16:43:26.102" v="405" actId="164"/>
          <ac:spMkLst>
            <pc:docMk/>
            <pc:sldMk cId="3099166696" sldId="367"/>
            <ac:spMk id="37" creationId="{F716B867-20BE-443D-B962-BFF52B61706D}"/>
          </ac:spMkLst>
        </pc:spChg>
        <pc:spChg chg="add mod">
          <ac:chgData name="Elise Schapira" userId="922153a7-3d05-4828-9103-57c0b5334c47" providerId="ADAL" clId="{FF6C1976-50E9-44FC-B521-D2B6DFB9D958}" dt="2019-12-09T16:43:26.102" v="405" actId="164"/>
          <ac:spMkLst>
            <pc:docMk/>
            <pc:sldMk cId="3099166696" sldId="367"/>
            <ac:spMk id="64" creationId="{BC8F8D32-F580-4C90-9F7D-BAC9F31E74F5}"/>
          </ac:spMkLst>
        </pc:spChg>
        <pc:spChg chg="add mod">
          <ac:chgData name="Elise Schapira" userId="922153a7-3d05-4828-9103-57c0b5334c47" providerId="ADAL" clId="{FF6C1976-50E9-44FC-B521-D2B6DFB9D958}" dt="2019-12-09T16:43:26.102" v="405" actId="164"/>
          <ac:spMkLst>
            <pc:docMk/>
            <pc:sldMk cId="3099166696" sldId="367"/>
            <ac:spMk id="65" creationId="{6ED061E8-7B5D-4807-BB89-C1EF7A0DF21D}"/>
          </ac:spMkLst>
        </pc:spChg>
        <pc:spChg chg="add mod">
          <ac:chgData name="Elise Schapira" userId="922153a7-3d05-4828-9103-57c0b5334c47" providerId="ADAL" clId="{FF6C1976-50E9-44FC-B521-D2B6DFB9D958}" dt="2019-12-09T16:43:26.102" v="405" actId="164"/>
          <ac:spMkLst>
            <pc:docMk/>
            <pc:sldMk cId="3099166696" sldId="367"/>
            <ac:spMk id="66" creationId="{CA9581C9-3CE2-4899-B448-ACF628BFD0CE}"/>
          </ac:spMkLst>
        </pc:spChg>
        <pc:grpChg chg="add mod">
          <ac:chgData name="Elise Schapira" userId="922153a7-3d05-4828-9103-57c0b5334c47" providerId="ADAL" clId="{FF6C1976-50E9-44FC-B521-D2B6DFB9D958}" dt="2019-12-09T16:43:54.070" v="487" actId="554"/>
          <ac:grpSpMkLst>
            <pc:docMk/>
            <pc:sldMk cId="3099166696" sldId="367"/>
            <ac:grpSpMk id="2" creationId="{7787C3DB-EC1C-40A8-94C6-77D739BCA944}"/>
          </ac:grpSpMkLst>
        </pc:grpChg>
        <pc:grpChg chg="add del mod">
          <ac:chgData name="Elise Schapira" userId="922153a7-3d05-4828-9103-57c0b5334c47" providerId="ADAL" clId="{FF6C1976-50E9-44FC-B521-D2B6DFB9D958}" dt="2019-12-09T16:40:04.789" v="240" actId="165"/>
          <ac:grpSpMkLst>
            <pc:docMk/>
            <pc:sldMk cId="3099166696" sldId="367"/>
            <ac:grpSpMk id="10" creationId="{36EC6692-FBD9-43EA-BB07-6E4304DBE0EB}"/>
          </ac:grpSpMkLst>
        </pc:grpChg>
        <pc:grpChg chg="del mod topLvl">
          <ac:chgData name="Elise Schapira" userId="922153a7-3d05-4828-9103-57c0b5334c47" providerId="ADAL" clId="{FF6C1976-50E9-44FC-B521-D2B6DFB9D958}" dt="2019-12-09T16:42:58.209" v="398" actId="165"/>
          <ac:grpSpMkLst>
            <pc:docMk/>
            <pc:sldMk cId="3099166696" sldId="367"/>
            <ac:grpSpMk id="22" creationId="{48FC4891-7F42-4AE7-8AF9-91757B5D77E0}"/>
          </ac:grpSpMkLst>
        </pc:grpChg>
        <pc:grpChg chg="del mod topLvl">
          <ac:chgData name="Elise Schapira" userId="922153a7-3d05-4828-9103-57c0b5334c47" providerId="ADAL" clId="{FF6C1976-50E9-44FC-B521-D2B6DFB9D958}" dt="2019-12-09T16:41:22.840" v="274" actId="478"/>
          <ac:grpSpMkLst>
            <pc:docMk/>
            <pc:sldMk cId="3099166696" sldId="367"/>
            <ac:grpSpMk id="23" creationId="{34262F51-306B-42F6-9748-FD8CDF0D41DB}"/>
          </ac:grpSpMkLst>
        </pc:grpChg>
        <pc:grpChg chg="del mod topLvl">
          <ac:chgData name="Elise Schapira" userId="922153a7-3d05-4828-9103-57c0b5334c47" providerId="ADAL" clId="{FF6C1976-50E9-44FC-B521-D2B6DFB9D958}" dt="2019-12-09T16:41:22.840" v="274" actId="478"/>
          <ac:grpSpMkLst>
            <pc:docMk/>
            <pc:sldMk cId="3099166696" sldId="367"/>
            <ac:grpSpMk id="24" creationId="{CE274B07-B7A9-4CCC-8E76-F81721D11F4D}"/>
          </ac:grpSpMkLst>
        </pc:grpChg>
        <pc:grpChg chg="del mod topLvl">
          <ac:chgData name="Elise Schapira" userId="922153a7-3d05-4828-9103-57c0b5334c47" providerId="ADAL" clId="{FF6C1976-50E9-44FC-B521-D2B6DFB9D958}" dt="2019-12-09T16:43:33.629" v="425" actId="478"/>
          <ac:grpSpMkLst>
            <pc:docMk/>
            <pc:sldMk cId="3099166696" sldId="367"/>
            <ac:grpSpMk id="25" creationId="{6B24930B-171D-4C5D-BB7B-B3736BC649ED}"/>
          </ac:grpSpMkLst>
        </pc:grpChg>
        <pc:grpChg chg="add del">
          <ac:chgData name="Elise Schapira" userId="922153a7-3d05-4828-9103-57c0b5334c47" providerId="ADAL" clId="{FF6C1976-50E9-44FC-B521-D2B6DFB9D958}" dt="2019-12-09T16:42:54.773" v="397" actId="478"/>
          <ac:grpSpMkLst>
            <pc:docMk/>
            <pc:sldMk cId="3099166696" sldId="367"/>
            <ac:grpSpMk id="38" creationId="{2E5E7553-B693-410D-ADB9-48B62EF6AC0D}"/>
          </ac:grpSpMkLst>
        </pc:grpChg>
        <pc:grpChg chg="add mod">
          <ac:chgData name="Elise Schapira" userId="922153a7-3d05-4828-9103-57c0b5334c47" providerId="ADAL" clId="{FF6C1976-50E9-44FC-B521-D2B6DFB9D958}" dt="2019-12-09T16:43:54.070" v="487" actId="554"/>
          <ac:grpSpMkLst>
            <pc:docMk/>
            <pc:sldMk cId="3099166696" sldId="367"/>
            <ac:grpSpMk id="67" creationId="{F0E77B03-CC0E-485A-B554-8036021F6771}"/>
          </ac:grpSpMkLst>
        </pc:grpChg>
        <pc:graphicFrameChg chg="mod modGraphic">
          <ac:chgData name="Elise Schapira" userId="922153a7-3d05-4828-9103-57c0b5334c47" providerId="ADAL" clId="{FF6C1976-50E9-44FC-B521-D2B6DFB9D958}" dt="2019-12-09T16:41:14.322" v="273" actId="20577"/>
          <ac:graphicFrameMkLst>
            <pc:docMk/>
            <pc:sldMk cId="3099166696" sldId="367"/>
            <ac:graphicFrameMk id="6" creationId="{06CAF9E4-EA64-4D98-8D9D-5166D4F4305F}"/>
          </ac:graphicFrameMkLst>
        </pc:graphicFrameChg>
        <pc:picChg chg="add del">
          <ac:chgData name="Elise Schapira" userId="922153a7-3d05-4828-9103-57c0b5334c47" providerId="ADAL" clId="{FF6C1976-50E9-44FC-B521-D2B6DFB9D958}" dt="2019-12-09T16:44:53.539" v="504"/>
          <ac:picMkLst>
            <pc:docMk/>
            <pc:sldMk cId="3099166696" sldId="367"/>
            <ac:picMk id="9" creationId="{705B0E4E-6857-4781-9FB7-1B3D97B20F63}"/>
          </ac:picMkLst>
        </pc:picChg>
        <pc:cxnChg chg="mod topLvl">
          <ac:chgData name="Elise Schapira" userId="922153a7-3d05-4828-9103-57c0b5334c47" providerId="ADAL" clId="{FF6C1976-50E9-44FC-B521-D2B6DFB9D958}" dt="2019-12-09T16:42:30.191" v="384" actId="14100"/>
          <ac:cxnSpMkLst>
            <pc:docMk/>
            <pc:sldMk cId="3099166696" sldId="367"/>
            <ac:cxnSpMk id="12" creationId="{C4204ACD-65E6-4705-89A1-84865BF595A1}"/>
          </ac:cxnSpMkLst>
        </pc:cxnChg>
        <pc:cxnChg chg="mod topLvl">
          <ac:chgData name="Elise Schapira" userId="922153a7-3d05-4828-9103-57c0b5334c47" providerId="ADAL" clId="{FF6C1976-50E9-44FC-B521-D2B6DFB9D958}" dt="2019-12-09T16:42:30.191" v="384" actId="14100"/>
          <ac:cxnSpMkLst>
            <pc:docMk/>
            <pc:sldMk cId="3099166696" sldId="367"/>
            <ac:cxnSpMk id="13" creationId="{C9C64234-46D9-409E-92CF-682EBBA39218}"/>
          </ac:cxnSpMkLst>
        </pc:cxnChg>
        <pc:cxnChg chg="del mod topLvl">
          <ac:chgData name="Elise Schapira" userId="922153a7-3d05-4828-9103-57c0b5334c47" providerId="ADAL" clId="{FF6C1976-50E9-44FC-B521-D2B6DFB9D958}" dt="2019-12-09T16:41:22.840" v="274" actId="478"/>
          <ac:cxnSpMkLst>
            <pc:docMk/>
            <pc:sldMk cId="3099166696" sldId="367"/>
            <ac:cxnSpMk id="14" creationId="{10B23AE4-3B22-47A9-8B7B-96916128C27A}"/>
          </ac:cxnSpMkLst>
        </pc:cxnChg>
        <pc:cxnChg chg="del mod topLvl">
          <ac:chgData name="Elise Schapira" userId="922153a7-3d05-4828-9103-57c0b5334c47" providerId="ADAL" clId="{FF6C1976-50E9-44FC-B521-D2B6DFB9D958}" dt="2019-12-09T16:41:22.840" v="274" actId="478"/>
          <ac:cxnSpMkLst>
            <pc:docMk/>
            <pc:sldMk cId="3099166696" sldId="367"/>
            <ac:cxnSpMk id="15" creationId="{F63EBC25-61CA-46CA-8F55-2B792AB25272}"/>
          </ac:cxnSpMkLst>
        </pc:cxnChg>
        <pc:cxnChg chg="mod">
          <ac:chgData name="Elise Schapira" userId="922153a7-3d05-4828-9103-57c0b5334c47" providerId="ADAL" clId="{FF6C1976-50E9-44FC-B521-D2B6DFB9D958}" dt="2019-12-09T16:42:54.773" v="397" actId="478"/>
          <ac:cxnSpMkLst>
            <pc:docMk/>
            <pc:sldMk cId="3099166696" sldId="367"/>
            <ac:cxnSpMk id="40" creationId="{00CE657F-8086-4912-BE0B-9C9B8F032284}"/>
          </ac:cxnSpMkLst>
        </pc:cxnChg>
        <pc:cxnChg chg="mod">
          <ac:chgData name="Elise Schapira" userId="922153a7-3d05-4828-9103-57c0b5334c47" providerId="ADAL" clId="{FF6C1976-50E9-44FC-B521-D2B6DFB9D958}" dt="2019-12-09T16:42:54.773" v="397" actId="478"/>
          <ac:cxnSpMkLst>
            <pc:docMk/>
            <pc:sldMk cId="3099166696" sldId="367"/>
            <ac:cxnSpMk id="41" creationId="{207661F7-0DAE-4EA8-9CC9-C79FFC1D298F}"/>
          </ac:cxnSpMkLst>
        </pc:cxnChg>
        <pc:cxnChg chg="mod">
          <ac:chgData name="Elise Schapira" userId="922153a7-3d05-4828-9103-57c0b5334c47" providerId="ADAL" clId="{FF6C1976-50E9-44FC-B521-D2B6DFB9D958}" dt="2019-12-09T16:42:54.773" v="397" actId="478"/>
          <ac:cxnSpMkLst>
            <pc:docMk/>
            <pc:sldMk cId="3099166696" sldId="367"/>
            <ac:cxnSpMk id="42" creationId="{B87127EE-B960-497A-82FD-F5E621C080A8}"/>
          </ac:cxnSpMkLst>
        </pc:cxnChg>
        <pc:cxnChg chg="mod">
          <ac:chgData name="Elise Schapira" userId="922153a7-3d05-4828-9103-57c0b5334c47" providerId="ADAL" clId="{FF6C1976-50E9-44FC-B521-D2B6DFB9D958}" dt="2019-12-09T16:42:54.773" v="397" actId="478"/>
          <ac:cxnSpMkLst>
            <pc:docMk/>
            <pc:sldMk cId="3099166696" sldId="367"/>
            <ac:cxnSpMk id="43" creationId="{CF62E3A7-8727-4E47-B994-CC098AC9A8AD}"/>
          </ac:cxnSpMkLst>
        </pc:cxnChg>
      </pc:sldChg>
      <pc:sldChg chg="addSp delSp modSp">
        <pc:chgData name="Elise Schapira" userId="922153a7-3d05-4828-9103-57c0b5334c47" providerId="ADAL" clId="{FF6C1976-50E9-44FC-B521-D2B6DFB9D958}" dt="2019-12-09T17:11:50.914" v="1820" actId="478"/>
        <pc:sldMkLst>
          <pc:docMk/>
          <pc:sldMk cId="1038566940" sldId="378"/>
        </pc:sldMkLst>
        <pc:spChg chg="mod">
          <ac:chgData name="Elise Schapira" userId="922153a7-3d05-4828-9103-57c0b5334c47" providerId="ADAL" clId="{FF6C1976-50E9-44FC-B521-D2B6DFB9D958}" dt="2019-12-09T17:11:05.566" v="1806" actId="403"/>
          <ac:spMkLst>
            <pc:docMk/>
            <pc:sldMk cId="1038566940" sldId="378"/>
            <ac:spMk id="9" creationId="{2A020BD4-C513-42A7-82C6-6311E71BA36E}"/>
          </ac:spMkLst>
        </pc:spChg>
        <pc:spChg chg="mod">
          <ac:chgData name="Elise Schapira" userId="922153a7-3d05-4828-9103-57c0b5334c47" providerId="ADAL" clId="{FF6C1976-50E9-44FC-B521-D2B6DFB9D958}" dt="2019-12-09T17:11:05.566" v="1806" actId="403"/>
          <ac:spMkLst>
            <pc:docMk/>
            <pc:sldMk cId="1038566940" sldId="378"/>
            <ac:spMk id="10" creationId="{93D484AE-0F55-4050-98C9-5BC8EC75FAE1}"/>
          </ac:spMkLst>
        </pc:spChg>
        <pc:spChg chg="mod">
          <ac:chgData name="Elise Schapira" userId="922153a7-3d05-4828-9103-57c0b5334c47" providerId="ADAL" clId="{FF6C1976-50E9-44FC-B521-D2B6DFB9D958}" dt="2019-12-09T17:11:05.566" v="1806" actId="403"/>
          <ac:spMkLst>
            <pc:docMk/>
            <pc:sldMk cId="1038566940" sldId="378"/>
            <ac:spMk id="12" creationId="{F9BD2300-27CA-4B67-90FA-14577651E080}"/>
          </ac:spMkLst>
        </pc:spChg>
        <pc:spChg chg="mod">
          <ac:chgData name="Elise Schapira" userId="922153a7-3d05-4828-9103-57c0b5334c47" providerId="ADAL" clId="{FF6C1976-50E9-44FC-B521-D2B6DFB9D958}" dt="2019-12-09T17:11:39.236" v="1816" actId="20577"/>
          <ac:spMkLst>
            <pc:docMk/>
            <pc:sldMk cId="1038566940" sldId="378"/>
            <ac:spMk id="19" creationId="{5252A847-DE45-4FA3-A1F8-EEBEB845FF8E}"/>
          </ac:spMkLst>
        </pc:spChg>
        <pc:picChg chg="add del mod">
          <ac:chgData name="Elise Schapira" userId="922153a7-3d05-4828-9103-57c0b5334c47" providerId="ADAL" clId="{FF6C1976-50E9-44FC-B521-D2B6DFB9D958}" dt="2019-12-09T17:11:50.914" v="1820" actId="478"/>
          <ac:picMkLst>
            <pc:docMk/>
            <pc:sldMk cId="1038566940" sldId="378"/>
            <ac:picMk id="11" creationId="{33D829FE-33EC-4EB7-95C1-A2FFEE974A38}"/>
          </ac:picMkLst>
        </pc:picChg>
      </pc:sldChg>
      <pc:sldChg chg="addSp delSp modSp">
        <pc:chgData name="Elise Schapira" userId="922153a7-3d05-4828-9103-57c0b5334c47" providerId="ADAL" clId="{FF6C1976-50E9-44FC-B521-D2B6DFB9D958}" dt="2019-12-09T16:56:06.424" v="923" actId="478"/>
        <pc:sldMkLst>
          <pc:docMk/>
          <pc:sldMk cId="1368824285" sldId="382"/>
        </pc:sldMkLst>
        <pc:spChg chg="mod">
          <ac:chgData name="Elise Schapira" userId="922153a7-3d05-4828-9103-57c0b5334c47" providerId="ADAL" clId="{FF6C1976-50E9-44FC-B521-D2B6DFB9D958}" dt="2019-12-09T16:35:23.066" v="73" actId="164"/>
          <ac:spMkLst>
            <pc:docMk/>
            <pc:sldMk cId="1368824285" sldId="382"/>
            <ac:spMk id="21" creationId="{62A2B102-EDEB-4071-A0F3-661BA2785F37}"/>
          </ac:spMkLst>
        </pc:spChg>
        <pc:spChg chg="mod">
          <ac:chgData name="Elise Schapira" userId="922153a7-3d05-4828-9103-57c0b5334c47" providerId="ADAL" clId="{FF6C1976-50E9-44FC-B521-D2B6DFB9D958}" dt="2019-12-09T16:35:23.066" v="73" actId="164"/>
          <ac:spMkLst>
            <pc:docMk/>
            <pc:sldMk cId="1368824285" sldId="382"/>
            <ac:spMk id="22" creationId="{E76E359C-C848-4DCF-87C2-D1816B1A3C34}"/>
          </ac:spMkLst>
        </pc:spChg>
        <pc:spChg chg="mod">
          <ac:chgData name="Elise Schapira" userId="922153a7-3d05-4828-9103-57c0b5334c47" providerId="ADAL" clId="{FF6C1976-50E9-44FC-B521-D2B6DFB9D958}" dt="2019-12-09T16:35:23.066" v="73" actId="164"/>
          <ac:spMkLst>
            <pc:docMk/>
            <pc:sldMk cId="1368824285" sldId="382"/>
            <ac:spMk id="23" creationId="{DCAF04D7-B4CF-4E67-8856-C8F4C4A2384F}"/>
          </ac:spMkLst>
        </pc:spChg>
        <pc:spChg chg="mod">
          <ac:chgData name="Elise Schapira" userId="922153a7-3d05-4828-9103-57c0b5334c47" providerId="ADAL" clId="{FF6C1976-50E9-44FC-B521-D2B6DFB9D958}" dt="2019-12-09T16:35:23.066" v="73" actId="164"/>
          <ac:spMkLst>
            <pc:docMk/>
            <pc:sldMk cId="1368824285" sldId="382"/>
            <ac:spMk id="24" creationId="{C606E06E-5C58-473E-80F9-B24F619E5D62}"/>
          </ac:spMkLst>
        </pc:spChg>
        <pc:spChg chg="mod">
          <ac:chgData name="Elise Schapira" userId="922153a7-3d05-4828-9103-57c0b5334c47" providerId="ADAL" clId="{FF6C1976-50E9-44FC-B521-D2B6DFB9D958}" dt="2019-12-09T16:35:13.908" v="70" actId="164"/>
          <ac:spMkLst>
            <pc:docMk/>
            <pc:sldMk cId="1368824285" sldId="382"/>
            <ac:spMk id="25" creationId="{19573577-2979-43E5-829F-1610F5755034}"/>
          </ac:spMkLst>
        </pc:spChg>
        <pc:spChg chg="mod">
          <ac:chgData name="Elise Schapira" userId="922153a7-3d05-4828-9103-57c0b5334c47" providerId="ADAL" clId="{FF6C1976-50E9-44FC-B521-D2B6DFB9D958}" dt="2019-12-09T16:35:13.908" v="70" actId="164"/>
          <ac:spMkLst>
            <pc:docMk/>
            <pc:sldMk cId="1368824285" sldId="382"/>
            <ac:spMk id="26" creationId="{0525D5BA-0B2B-463D-AE85-6CCABD68A085}"/>
          </ac:spMkLst>
        </pc:spChg>
        <pc:spChg chg="mod">
          <ac:chgData name="Elise Schapira" userId="922153a7-3d05-4828-9103-57c0b5334c47" providerId="ADAL" clId="{FF6C1976-50E9-44FC-B521-D2B6DFB9D958}" dt="2019-12-09T16:35:13.908" v="70" actId="164"/>
          <ac:spMkLst>
            <pc:docMk/>
            <pc:sldMk cId="1368824285" sldId="382"/>
            <ac:spMk id="27" creationId="{93545AF4-1156-4EF8-9EF4-30D247A77480}"/>
          </ac:spMkLst>
        </pc:spChg>
        <pc:spChg chg="mod">
          <ac:chgData name="Elise Schapira" userId="922153a7-3d05-4828-9103-57c0b5334c47" providerId="ADAL" clId="{FF6C1976-50E9-44FC-B521-D2B6DFB9D958}" dt="2019-12-09T16:35:13.908" v="70" actId="164"/>
          <ac:spMkLst>
            <pc:docMk/>
            <pc:sldMk cId="1368824285" sldId="382"/>
            <ac:spMk id="28" creationId="{C9E31620-D1EA-4A36-A01D-DEF7A6758184}"/>
          </ac:spMkLst>
        </pc:spChg>
        <pc:spChg chg="mod">
          <ac:chgData name="Elise Schapira" userId="922153a7-3d05-4828-9103-57c0b5334c47" providerId="ADAL" clId="{FF6C1976-50E9-44FC-B521-D2B6DFB9D958}" dt="2019-12-09T16:35:23.066" v="73" actId="164"/>
          <ac:spMkLst>
            <pc:docMk/>
            <pc:sldMk cId="1368824285" sldId="382"/>
            <ac:spMk id="29" creationId="{7F33DE10-B18F-4A5B-B4F6-4EEC052EAAA0}"/>
          </ac:spMkLst>
        </pc:spChg>
        <pc:spChg chg="mod">
          <ac:chgData name="Elise Schapira" userId="922153a7-3d05-4828-9103-57c0b5334c47" providerId="ADAL" clId="{FF6C1976-50E9-44FC-B521-D2B6DFB9D958}" dt="2019-12-09T16:35:23.066" v="73" actId="164"/>
          <ac:spMkLst>
            <pc:docMk/>
            <pc:sldMk cId="1368824285" sldId="382"/>
            <ac:spMk id="30" creationId="{4F74FA1B-B7A3-4CF7-8E9B-9B15FD8765E7}"/>
          </ac:spMkLst>
        </pc:spChg>
        <pc:spChg chg="mod">
          <ac:chgData name="Elise Schapira" userId="922153a7-3d05-4828-9103-57c0b5334c47" providerId="ADAL" clId="{FF6C1976-50E9-44FC-B521-D2B6DFB9D958}" dt="2019-12-09T16:35:23.066" v="73" actId="164"/>
          <ac:spMkLst>
            <pc:docMk/>
            <pc:sldMk cId="1368824285" sldId="382"/>
            <ac:spMk id="31" creationId="{50B2C0EF-11C9-4202-B860-800A95CAC085}"/>
          </ac:spMkLst>
        </pc:spChg>
        <pc:spChg chg="mod">
          <ac:chgData name="Elise Schapira" userId="922153a7-3d05-4828-9103-57c0b5334c47" providerId="ADAL" clId="{FF6C1976-50E9-44FC-B521-D2B6DFB9D958}" dt="2019-12-09T16:35:23.066" v="73" actId="164"/>
          <ac:spMkLst>
            <pc:docMk/>
            <pc:sldMk cId="1368824285" sldId="382"/>
            <ac:spMk id="32" creationId="{16849D6A-3938-452B-83AF-216DDF2FAB03}"/>
          </ac:spMkLst>
        </pc:spChg>
        <pc:grpChg chg="add mod">
          <ac:chgData name="Elise Schapira" userId="922153a7-3d05-4828-9103-57c0b5334c47" providerId="ADAL" clId="{FF6C1976-50E9-44FC-B521-D2B6DFB9D958}" dt="2019-12-09T16:35:33.983" v="82" actId="1038"/>
          <ac:grpSpMkLst>
            <pc:docMk/>
            <pc:sldMk cId="1368824285" sldId="382"/>
            <ac:grpSpMk id="2" creationId="{FCD10173-5D96-4585-A5FC-647ACC2BE64E}"/>
          </ac:grpSpMkLst>
        </pc:grpChg>
        <pc:grpChg chg="add mod">
          <ac:chgData name="Elise Schapira" userId="922153a7-3d05-4828-9103-57c0b5334c47" providerId="ADAL" clId="{FF6C1976-50E9-44FC-B521-D2B6DFB9D958}" dt="2019-12-09T16:35:31.023" v="78" actId="1037"/>
          <ac:grpSpMkLst>
            <pc:docMk/>
            <pc:sldMk cId="1368824285" sldId="382"/>
            <ac:grpSpMk id="3" creationId="{F4F903C7-32B7-4C87-A3F6-F532648A57DF}"/>
          </ac:grpSpMkLst>
        </pc:grpChg>
        <pc:graphicFrameChg chg="mod modGraphic">
          <ac:chgData name="Elise Schapira" userId="922153a7-3d05-4828-9103-57c0b5334c47" providerId="ADAL" clId="{FF6C1976-50E9-44FC-B521-D2B6DFB9D958}" dt="2019-12-09T16:35:46.350" v="87"/>
          <ac:graphicFrameMkLst>
            <pc:docMk/>
            <pc:sldMk cId="1368824285" sldId="382"/>
            <ac:graphicFrameMk id="33" creationId="{73BC855E-6EE5-4AE3-B2CB-63F23AE0F5C0}"/>
          </ac:graphicFrameMkLst>
        </pc:graphicFrameChg>
        <pc:picChg chg="add del">
          <ac:chgData name="Elise Schapira" userId="922153a7-3d05-4828-9103-57c0b5334c47" providerId="ADAL" clId="{FF6C1976-50E9-44FC-B521-D2B6DFB9D958}" dt="2019-12-09T16:56:06.424" v="923" actId="478"/>
          <ac:picMkLst>
            <pc:docMk/>
            <pc:sldMk cId="1368824285" sldId="382"/>
            <ac:picMk id="34" creationId="{FF22825C-07BF-425C-944D-DCD831A6CD8A}"/>
          </ac:picMkLst>
        </pc:picChg>
      </pc:sldChg>
      <pc:sldChg chg="del">
        <pc:chgData name="Elise Schapira" userId="922153a7-3d05-4828-9103-57c0b5334c47" providerId="ADAL" clId="{FF6C1976-50E9-44FC-B521-D2B6DFB9D958}" dt="2019-12-09T16:36:41.974" v="99" actId="2696"/>
        <pc:sldMkLst>
          <pc:docMk/>
          <pc:sldMk cId="3937909200" sldId="383"/>
        </pc:sldMkLst>
      </pc:sldChg>
      <pc:sldChg chg="del">
        <pc:chgData name="Elise Schapira" userId="922153a7-3d05-4828-9103-57c0b5334c47" providerId="ADAL" clId="{FF6C1976-50E9-44FC-B521-D2B6DFB9D958}" dt="2019-12-09T16:44:50.018" v="503" actId="47"/>
        <pc:sldMkLst>
          <pc:docMk/>
          <pc:sldMk cId="3076391196" sldId="384"/>
        </pc:sldMkLst>
      </pc:sldChg>
      <pc:sldChg chg="del">
        <pc:chgData name="Elise Schapira" userId="922153a7-3d05-4828-9103-57c0b5334c47" providerId="ADAL" clId="{FF6C1976-50E9-44FC-B521-D2B6DFB9D958}" dt="2019-12-09T16:48:33.196" v="769" actId="47"/>
        <pc:sldMkLst>
          <pc:docMk/>
          <pc:sldMk cId="3906027459" sldId="385"/>
        </pc:sldMkLst>
      </pc:sldChg>
      <pc:sldChg chg="del">
        <pc:chgData name="Elise Schapira" userId="922153a7-3d05-4828-9103-57c0b5334c47" providerId="ADAL" clId="{FF6C1976-50E9-44FC-B521-D2B6DFB9D958}" dt="2019-12-09T17:11:33.545" v="1814" actId="47"/>
        <pc:sldMkLst>
          <pc:docMk/>
          <pc:sldMk cId="3674506161" sldId="389"/>
        </pc:sldMkLst>
      </pc:sldChg>
      <pc:sldChg chg="addSp delSp modSp">
        <pc:chgData name="Elise Schapira" userId="922153a7-3d05-4828-9103-57c0b5334c47" providerId="ADAL" clId="{FF6C1976-50E9-44FC-B521-D2B6DFB9D958}" dt="2019-12-09T16:56:10.982" v="924" actId="478"/>
        <pc:sldMkLst>
          <pc:docMk/>
          <pc:sldMk cId="1372029491" sldId="390"/>
        </pc:sldMkLst>
        <pc:graphicFrameChg chg="mod modGraphic">
          <ac:chgData name="Elise Schapira" userId="922153a7-3d05-4828-9103-57c0b5334c47" providerId="ADAL" clId="{FF6C1976-50E9-44FC-B521-D2B6DFB9D958}" dt="2019-12-09T16:34:01.674" v="40" actId="12788"/>
          <ac:graphicFrameMkLst>
            <pc:docMk/>
            <pc:sldMk cId="1372029491" sldId="390"/>
            <ac:graphicFrameMk id="30" creationId="{6E083212-691E-4127-8B07-4E4FACAC3E6A}"/>
          </ac:graphicFrameMkLst>
        </pc:graphicFrameChg>
        <pc:graphicFrameChg chg="mod modGraphic">
          <ac:chgData name="Elise Schapira" userId="922153a7-3d05-4828-9103-57c0b5334c47" providerId="ADAL" clId="{FF6C1976-50E9-44FC-B521-D2B6DFB9D958}" dt="2019-12-09T16:33:03.572" v="26" actId="12788"/>
          <ac:graphicFrameMkLst>
            <pc:docMk/>
            <pc:sldMk cId="1372029491" sldId="390"/>
            <ac:graphicFrameMk id="31" creationId="{5CA0FE7D-77EF-44E4-B4B9-DD84CB521E3B}"/>
          </ac:graphicFrameMkLst>
        </pc:graphicFrameChg>
        <pc:picChg chg="add del mod">
          <ac:chgData name="Elise Schapira" userId="922153a7-3d05-4828-9103-57c0b5334c47" providerId="ADAL" clId="{FF6C1976-50E9-44FC-B521-D2B6DFB9D958}" dt="2019-12-09T16:56:10.982" v="924" actId="478"/>
          <ac:picMkLst>
            <pc:docMk/>
            <pc:sldMk cId="1372029491" sldId="390"/>
            <ac:picMk id="2" creationId="{C4F6B54F-7E8A-4230-8A01-1AE70C2C90D1}"/>
          </ac:picMkLst>
        </pc:picChg>
      </pc:sldChg>
      <pc:sldChg chg="del">
        <pc:chgData name="Elise Schapira" userId="922153a7-3d05-4828-9103-57c0b5334c47" providerId="ADAL" clId="{FF6C1976-50E9-44FC-B521-D2B6DFB9D958}" dt="2019-12-09T16:33:16.678" v="29" actId="47"/>
        <pc:sldMkLst>
          <pc:docMk/>
          <pc:sldMk cId="773442333" sldId="391"/>
        </pc:sldMkLst>
      </pc:sldChg>
      <pc:sldChg chg="addSp modSp del">
        <pc:chgData name="Elise Schapira" userId="922153a7-3d05-4828-9103-57c0b5334c47" providerId="ADAL" clId="{FF6C1976-50E9-44FC-B521-D2B6DFB9D958}" dt="2019-12-09T17:02:23.806" v="1485" actId="47"/>
        <pc:sldMkLst>
          <pc:docMk/>
          <pc:sldMk cId="3441845599" sldId="392"/>
        </pc:sldMkLst>
        <pc:picChg chg="add mod">
          <ac:chgData name="Elise Schapira" userId="922153a7-3d05-4828-9103-57c0b5334c47" providerId="ADAL" clId="{FF6C1976-50E9-44FC-B521-D2B6DFB9D958}" dt="2019-12-09T16:58:03.169" v="965" actId="1076"/>
          <ac:picMkLst>
            <pc:docMk/>
            <pc:sldMk cId="3441845599" sldId="392"/>
            <ac:picMk id="2" creationId="{A2DEC755-7EC2-4FDC-BC16-FE6C18C6D03D}"/>
          </ac:picMkLst>
        </pc:picChg>
      </pc:sldChg>
      <pc:sldChg chg="del">
        <pc:chgData name="Elise Schapira" userId="922153a7-3d05-4828-9103-57c0b5334c47" providerId="ADAL" clId="{FF6C1976-50E9-44FC-B521-D2B6DFB9D958}" dt="2019-12-09T17:03:01.732" v="1497" actId="47"/>
        <pc:sldMkLst>
          <pc:docMk/>
          <pc:sldMk cId="1944787541" sldId="393"/>
        </pc:sldMkLst>
      </pc:sldChg>
      <pc:sldChg chg="del">
        <pc:chgData name="Elise Schapira" userId="922153a7-3d05-4828-9103-57c0b5334c47" providerId="ADAL" clId="{FF6C1976-50E9-44FC-B521-D2B6DFB9D958}" dt="2019-12-09T17:04:40.238" v="1527" actId="47"/>
        <pc:sldMkLst>
          <pc:docMk/>
          <pc:sldMk cId="3726929865" sldId="394"/>
        </pc:sldMkLst>
      </pc:sldChg>
      <pc:sldChg chg="del">
        <pc:chgData name="Elise Schapira" userId="922153a7-3d05-4828-9103-57c0b5334c47" providerId="ADAL" clId="{FF6C1976-50E9-44FC-B521-D2B6DFB9D958}" dt="2019-12-09T17:09:06.675" v="1710" actId="47"/>
        <pc:sldMkLst>
          <pc:docMk/>
          <pc:sldMk cId="1768962709" sldId="395"/>
        </pc:sldMkLst>
      </pc:sldChg>
      <pc:sldChg chg="del">
        <pc:chgData name="Elise Schapira" userId="922153a7-3d05-4828-9103-57c0b5334c47" providerId="ADAL" clId="{FF6C1976-50E9-44FC-B521-D2B6DFB9D958}" dt="2019-12-09T17:10:36.285" v="1794" actId="47"/>
        <pc:sldMkLst>
          <pc:docMk/>
          <pc:sldMk cId="4100852485" sldId="396"/>
        </pc:sldMkLst>
      </pc:sldChg>
      <pc:sldChg chg="add ord">
        <pc:chgData name="Elise Schapira" userId="922153a7-3d05-4828-9103-57c0b5334c47" providerId="ADAL" clId="{FF6C1976-50E9-44FC-B521-D2B6DFB9D958}" dt="2019-12-09T16:31:03.961" v="2"/>
        <pc:sldMkLst>
          <pc:docMk/>
          <pc:sldMk cId="2637086326" sldId="397"/>
        </pc:sldMkLst>
      </pc:sldChg>
      <pc:sldChg chg="delSp modSp add">
        <pc:chgData name="Elise Schapira" userId="922153a7-3d05-4828-9103-57c0b5334c47" providerId="ADAL" clId="{FF6C1976-50E9-44FC-B521-D2B6DFB9D958}" dt="2019-12-09T16:34:36.085" v="62"/>
        <pc:sldMkLst>
          <pc:docMk/>
          <pc:sldMk cId="2225013418" sldId="398"/>
        </pc:sldMkLst>
        <pc:graphicFrameChg chg="modGraphic">
          <ac:chgData name="Elise Schapira" userId="922153a7-3d05-4828-9103-57c0b5334c47" providerId="ADAL" clId="{FF6C1976-50E9-44FC-B521-D2B6DFB9D958}" dt="2019-12-09T16:34:27.412" v="61" actId="20577"/>
          <ac:graphicFrameMkLst>
            <pc:docMk/>
            <pc:sldMk cId="2225013418" sldId="398"/>
            <ac:graphicFrameMk id="30" creationId="{6E083212-691E-4127-8B07-4E4FACAC3E6A}"/>
          </ac:graphicFrameMkLst>
        </pc:graphicFrameChg>
        <pc:graphicFrameChg chg="modGraphic">
          <ac:chgData name="Elise Schapira" userId="922153a7-3d05-4828-9103-57c0b5334c47" providerId="ADAL" clId="{FF6C1976-50E9-44FC-B521-D2B6DFB9D958}" dt="2019-12-09T16:34:18.968" v="53" actId="20577"/>
          <ac:graphicFrameMkLst>
            <pc:docMk/>
            <pc:sldMk cId="2225013418" sldId="398"/>
            <ac:graphicFrameMk id="31" creationId="{5CA0FE7D-77EF-44E4-B4B9-DD84CB521E3B}"/>
          </ac:graphicFrameMkLst>
        </pc:graphicFrameChg>
        <pc:picChg chg="del">
          <ac:chgData name="Elise Schapira" userId="922153a7-3d05-4828-9103-57c0b5334c47" providerId="ADAL" clId="{FF6C1976-50E9-44FC-B521-D2B6DFB9D958}" dt="2019-12-09T16:34:36.085" v="62"/>
          <ac:picMkLst>
            <pc:docMk/>
            <pc:sldMk cId="2225013418" sldId="398"/>
            <ac:picMk id="2" creationId="{C4F6B54F-7E8A-4230-8A01-1AE70C2C90D1}"/>
          </ac:picMkLst>
        </pc:picChg>
      </pc:sldChg>
      <pc:sldChg chg="add del">
        <pc:chgData name="Elise Schapira" userId="922153a7-3d05-4828-9103-57c0b5334c47" providerId="ADAL" clId="{FF6C1976-50E9-44FC-B521-D2B6DFB9D958}" dt="2019-12-09T16:33:25.292" v="30" actId="47"/>
        <pc:sldMkLst>
          <pc:docMk/>
          <pc:sldMk cId="4066858959" sldId="398"/>
        </pc:sldMkLst>
      </pc:sldChg>
      <pc:sldChg chg="delSp modSp add">
        <pc:chgData name="Elise Schapira" userId="922153a7-3d05-4828-9103-57c0b5334c47" providerId="ADAL" clId="{FF6C1976-50E9-44FC-B521-D2B6DFB9D958}" dt="2019-12-09T16:36:53.423" v="100"/>
        <pc:sldMkLst>
          <pc:docMk/>
          <pc:sldMk cId="1455765427" sldId="399"/>
        </pc:sldMkLst>
        <pc:graphicFrameChg chg="modGraphic">
          <ac:chgData name="Elise Schapira" userId="922153a7-3d05-4828-9103-57c0b5334c47" providerId="ADAL" clId="{FF6C1976-50E9-44FC-B521-D2B6DFB9D958}" dt="2019-12-09T16:36:35.597" v="98" actId="20577"/>
          <ac:graphicFrameMkLst>
            <pc:docMk/>
            <pc:sldMk cId="1455765427" sldId="399"/>
            <ac:graphicFrameMk id="33" creationId="{73BC855E-6EE5-4AE3-B2CB-63F23AE0F5C0}"/>
          </ac:graphicFrameMkLst>
        </pc:graphicFrameChg>
        <pc:picChg chg="del">
          <ac:chgData name="Elise Schapira" userId="922153a7-3d05-4828-9103-57c0b5334c47" providerId="ADAL" clId="{FF6C1976-50E9-44FC-B521-D2B6DFB9D958}" dt="2019-12-09T16:36:53.423" v="100"/>
          <ac:picMkLst>
            <pc:docMk/>
            <pc:sldMk cId="1455765427" sldId="399"/>
            <ac:picMk id="34" creationId="{FF22825C-07BF-425C-944D-DCD831A6CD8A}"/>
          </ac:picMkLst>
        </pc:picChg>
      </pc:sldChg>
      <pc:sldChg chg="delSp modSp add">
        <pc:chgData name="Elise Schapira" userId="922153a7-3d05-4828-9103-57c0b5334c47" providerId="ADAL" clId="{FF6C1976-50E9-44FC-B521-D2B6DFB9D958}" dt="2019-12-09T16:55:57.501" v="922" actId="478"/>
        <pc:sldMkLst>
          <pc:docMk/>
          <pc:sldMk cId="2958253121" sldId="400"/>
        </pc:sldMkLst>
        <pc:spChg chg="mod">
          <ac:chgData name="Elise Schapira" userId="922153a7-3d05-4828-9103-57c0b5334c47" providerId="ADAL" clId="{FF6C1976-50E9-44FC-B521-D2B6DFB9D958}" dt="2019-12-09T16:44:43.859" v="502" actId="404"/>
          <ac:spMkLst>
            <pc:docMk/>
            <pc:sldMk cId="2958253121" sldId="400"/>
            <ac:spMk id="19" creationId="{5252A847-DE45-4FA3-A1F8-EEBEB845FF8E}"/>
          </ac:spMkLst>
        </pc:spChg>
        <pc:graphicFrameChg chg="modGraphic">
          <ac:chgData name="Elise Schapira" userId="922153a7-3d05-4828-9103-57c0b5334c47" providerId="ADAL" clId="{FF6C1976-50E9-44FC-B521-D2B6DFB9D958}" dt="2019-12-09T16:44:28.562" v="492" actId="20577"/>
          <ac:graphicFrameMkLst>
            <pc:docMk/>
            <pc:sldMk cId="2958253121" sldId="400"/>
            <ac:graphicFrameMk id="6" creationId="{06CAF9E4-EA64-4D98-8D9D-5166D4F4305F}"/>
          </ac:graphicFrameMkLst>
        </pc:graphicFrameChg>
        <pc:picChg chg="del">
          <ac:chgData name="Elise Schapira" userId="922153a7-3d05-4828-9103-57c0b5334c47" providerId="ADAL" clId="{FF6C1976-50E9-44FC-B521-D2B6DFB9D958}" dt="2019-12-09T16:55:57.501" v="922" actId="478"/>
          <ac:picMkLst>
            <pc:docMk/>
            <pc:sldMk cId="2958253121" sldId="400"/>
            <ac:picMk id="9" creationId="{705B0E4E-6857-4781-9FB7-1B3D97B20F63}"/>
          </ac:picMkLst>
        </pc:picChg>
      </pc:sldChg>
      <pc:sldChg chg="delSp modSp add">
        <pc:chgData name="Elise Schapira" userId="922153a7-3d05-4828-9103-57c0b5334c47" providerId="ADAL" clId="{FF6C1976-50E9-44FC-B521-D2B6DFB9D958}" dt="2019-12-09T16:55:51.721" v="920" actId="478"/>
        <pc:sldMkLst>
          <pc:docMk/>
          <pc:sldMk cId="54072448" sldId="401"/>
        </pc:sldMkLst>
        <pc:graphicFrameChg chg="modGraphic">
          <ac:chgData name="Elise Schapira" userId="922153a7-3d05-4828-9103-57c0b5334c47" providerId="ADAL" clId="{FF6C1976-50E9-44FC-B521-D2B6DFB9D958}" dt="2019-12-09T16:55:45.563" v="919" actId="207"/>
          <ac:graphicFrameMkLst>
            <pc:docMk/>
            <pc:sldMk cId="54072448" sldId="401"/>
            <ac:graphicFrameMk id="2" creationId="{A7C0FD17-7C06-4EA3-BF47-7AEBBE005B5A}"/>
          </ac:graphicFrameMkLst>
        </pc:graphicFrameChg>
        <pc:graphicFrameChg chg="modGraphic">
          <ac:chgData name="Elise Schapira" userId="922153a7-3d05-4828-9103-57c0b5334c47" providerId="ADAL" clId="{FF6C1976-50E9-44FC-B521-D2B6DFB9D958}" dt="2019-12-09T16:55:27.240" v="916" actId="20577"/>
          <ac:graphicFrameMkLst>
            <pc:docMk/>
            <pc:sldMk cId="54072448" sldId="401"/>
            <ac:graphicFrameMk id="4" creationId="{0A8ED2E3-8697-48A9-AB83-5C01F3A0D5B3}"/>
          </ac:graphicFrameMkLst>
        </pc:graphicFrameChg>
        <pc:picChg chg="del">
          <ac:chgData name="Elise Schapira" userId="922153a7-3d05-4828-9103-57c0b5334c47" providerId="ADAL" clId="{FF6C1976-50E9-44FC-B521-D2B6DFB9D958}" dt="2019-12-09T16:55:51.721" v="920" actId="478"/>
          <ac:picMkLst>
            <pc:docMk/>
            <pc:sldMk cId="54072448" sldId="401"/>
            <ac:picMk id="9" creationId="{871570B7-962B-4351-8AA6-82DD932FFE48}"/>
          </ac:picMkLst>
        </pc:picChg>
      </pc:sldChg>
      <pc:sldChg chg="addSp delSp modSp add">
        <pc:chgData name="Elise Schapira" userId="922153a7-3d05-4828-9103-57c0b5334c47" providerId="ADAL" clId="{FF6C1976-50E9-44FC-B521-D2B6DFB9D958}" dt="2019-12-09T17:12:08.176" v="1826" actId="478"/>
        <pc:sldMkLst>
          <pc:docMk/>
          <pc:sldMk cId="3674855106" sldId="402"/>
        </pc:sldMkLst>
        <pc:spChg chg="add mod">
          <ac:chgData name="Elise Schapira" userId="922153a7-3d05-4828-9103-57c0b5334c47" providerId="ADAL" clId="{FF6C1976-50E9-44FC-B521-D2B6DFB9D958}" dt="2019-12-09T17:00:44.242" v="1273" actId="164"/>
          <ac:spMkLst>
            <pc:docMk/>
            <pc:sldMk cId="3674855106" sldId="402"/>
            <ac:spMk id="6" creationId="{A2299844-1F4C-4D72-96C9-4ED2B2637EB5}"/>
          </ac:spMkLst>
        </pc:spChg>
        <pc:spChg chg="mod">
          <ac:chgData name="Elise Schapira" userId="922153a7-3d05-4828-9103-57c0b5334c47" providerId="ADAL" clId="{FF6C1976-50E9-44FC-B521-D2B6DFB9D958}" dt="2019-12-09T17:05:21.225" v="1535" actId="20577"/>
          <ac:spMkLst>
            <pc:docMk/>
            <pc:sldMk cId="3674855106" sldId="402"/>
            <ac:spMk id="19" creationId="{5252A847-DE45-4FA3-A1F8-EEBEB845FF8E}"/>
          </ac:spMkLst>
        </pc:spChg>
        <pc:spChg chg="add mod">
          <ac:chgData name="Elise Schapira" userId="922153a7-3d05-4828-9103-57c0b5334c47" providerId="ADAL" clId="{FF6C1976-50E9-44FC-B521-D2B6DFB9D958}" dt="2019-12-09T17:00:46.167" v="1274" actId="164"/>
          <ac:spMkLst>
            <pc:docMk/>
            <pc:sldMk cId="3674855106" sldId="402"/>
            <ac:spMk id="35" creationId="{7C9035CE-7E1C-4A27-B822-45A763CF29DF}"/>
          </ac:spMkLst>
        </pc:spChg>
        <pc:grpChg chg="add mod">
          <ac:chgData name="Elise Schapira" userId="922153a7-3d05-4828-9103-57c0b5334c47" providerId="ADAL" clId="{FF6C1976-50E9-44FC-B521-D2B6DFB9D958}" dt="2019-12-09T17:00:51.106" v="1285" actId="1038"/>
          <ac:grpSpMkLst>
            <pc:docMk/>
            <pc:sldMk cId="3674855106" sldId="402"/>
            <ac:grpSpMk id="9" creationId="{E1D03181-F95C-496F-A6E6-2B1E6B3A7027}"/>
          </ac:grpSpMkLst>
        </pc:grpChg>
        <pc:grpChg chg="add mod">
          <ac:chgData name="Elise Schapira" userId="922153a7-3d05-4828-9103-57c0b5334c47" providerId="ADAL" clId="{FF6C1976-50E9-44FC-B521-D2B6DFB9D958}" dt="2019-12-09T17:00:53.761" v="1290" actId="1037"/>
          <ac:grpSpMkLst>
            <pc:docMk/>
            <pc:sldMk cId="3674855106" sldId="402"/>
            <ac:grpSpMk id="10" creationId="{0A9175BA-653B-4582-995A-866160DA3926}"/>
          </ac:grpSpMkLst>
        </pc:grpChg>
        <pc:grpChg chg="del">
          <ac:chgData name="Elise Schapira" userId="922153a7-3d05-4828-9103-57c0b5334c47" providerId="ADAL" clId="{FF6C1976-50E9-44FC-B521-D2B6DFB9D958}" dt="2019-12-09T16:57:34.475" v="928" actId="478"/>
          <ac:grpSpMkLst>
            <pc:docMk/>
            <pc:sldMk cId="3674855106" sldId="402"/>
            <ac:grpSpMk id="41" creationId="{DFFD0D7A-AEF3-4574-B069-6EFAB747F143}"/>
          </ac:grpSpMkLst>
        </pc:grpChg>
        <pc:grpChg chg="add del mod">
          <ac:chgData name="Elise Schapira" userId="922153a7-3d05-4828-9103-57c0b5334c47" providerId="ADAL" clId="{FF6C1976-50E9-44FC-B521-D2B6DFB9D958}" dt="2019-12-09T17:03:55.899" v="1514" actId="478"/>
          <ac:grpSpMkLst>
            <pc:docMk/>
            <pc:sldMk cId="3674855106" sldId="402"/>
            <ac:grpSpMk id="43" creationId="{71F1F1A0-D940-481C-A86A-69F1129ED5DD}"/>
          </ac:grpSpMkLst>
        </pc:grpChg>
        <pc:grpChg chg="add del mod">
          <ac:chgData name="Elise Schapira" userId="922153a7-3d05-4828-9103-57c0b5334c47" providerId="ADAL" clId="{FF6C1976-50E9-44FC-B521-D2B6DFB9D958}" dt="2019-12-09T17:03:55.899" v="1514" actId="478"/>
          <ac:grpSpMkLst>
            <pc:docMk/>
            <pc:sldMk cId="3674855106" sldId="402"/>
            <ac:grpSpMk id="48" creationId="{A5B180A6-38F0-4D7E-B91F-66301647CAF7}"/>
          </ac:grpSpMkLst>
        </pc:grpChg>
        <pc:grpChg chg="add del mod">
          <ac:chgData name="Elise Schapira" userId="922153a7-3d05-4828-9103-57c0b5334c47" providerId="ADAL" clId="{FF6C1976-50E9-44FC-B521-D2B6DFB9D958}" dt="2019-12-09T17:03:55.899" v="1514" actId="478"/>
          <ac:grpSpMkLst>
            <pc:docMk/>
            <pc:sldMk cId="3674855106" sldId="402"/>
            <ac:grpSpMk id="58" creationId="{DCEBE0AB-1E16-491C-ACCB-E9E59401660B}"/>
          </ac:grpSpMkLst>
        </pc:grpChg>
        <pc:grpChg chg="add del mod">
          <ac:chgData name="Elise Schapira" userId="922153a7-3d05-4828-9103-57c0b5334c47" providerId="ADAL" clId="{FF6C1976-50E9-44FC-B521-D2B6DFB9D958}" dt="2019-12-09T17:03:55.899" v="1514" actId="478"/>
          <ac:grpSpMkLst>
            <pc:docMk/>
            <pc:sldMk cId="3674855106" sldId="402"/>
            <ac:grpSpMk id="63" creationId="{93BAA842-0EDA-49D1-8D04-7BD324D75140}"/>
          </ac:grpSpMkLst>
        </pc:grpChg>
        <pc:graphicFrameChg chg="del">
          <ac:chgData name="Elise Schapira" userId="922153a7-3d05-4828-9103-57c0b5334c47" providerId="ADAL" clId="{FF6C1976-50E9-44FC-B521-D2B6DFB9D958}" dt="2019-12-09T16:57:40.850" v="930" actId="478"/>
          <ac:graphicFrameMkLst>
            <pc:docMk/>
            <pc:sldMk cId="3674855106" sldId="402"/>
            <ac:graphicFrameMk id="2" creationId="{A7C0FD17-7C06-4EA3-BF47-7AEBBE005B5A}"/>
          </ac:graphicFrameMkLst>
        </pc:graphicFrameChg>
        <pc:graphicFrameChg chg="del">
          <ac:chgData name="Elise Schapira" userId="922153a7-3d05-4828-9103-57c0b5334c47" providerId="ADAL" clId="{FF6C1976-50E9-44FC-B521-D2B6DFB9D958}" dt="2019-12-09T16:57:37.629" v="929" actId="478"/>
          <ac:graphicFrameMkLst>
            <pc:docMk/>
            <pc:sldMk cId="3674855106" sldId="402"/>
            <ac:graphicFrameMk id="4" creationId="{0A8ED2E3-8697-48A9-AB83-5C01F3A0D5B3}"/>
          </ac:graphicFrameMkLst>
        </pc:graphicFrameChg>
        <pc:graphicFrameChg chg="add del mod modGraphic">
          <ac:chgData name="Elise Schapira" userId="922153a7-3d05-4828-9103-57c0b5334c47" providerId="ADAL" clId="{FF6C1976-50E9-44FC-B521-D2B6DFB9D958}" dt="2019-12-09T17:02:51.798" v="1496" actId="478"/>
          <ac:graphicFrameMkLst>
            <pc:docMk/>
            <pc:sldMk cId="3674855106" sldId="402"/>
            <ac:graphicFrameMk id="5" creationId="{D8649E0F-42F9-43C3-9458-C85A4E8B8250}"/>
          </ac:graphicFrameMkLst>
        </pc:graphicFrameChg>
        <pc:graphicFrameChg chg="del">
          <ac:chgData name="Elise Schapira" userId="922153a7-3d05-4828-9103-57c0b5334c47" providerId="ADAL" clId="{FF6C1976-50E9-44FC-B521-D2B6DFB9D958}" dt="2019-12-09T16:57:34.475" v="928" actId="478"/>
          <ac:graphicFrameMkLst>
            <pc:docMk/>
            <pc:sldMk cId="3674855106" sldId="402"/>
            <ac:graphicFrameMk id="12" creationId="{84C62B8E-22A8-46E2-9405-44A6F8937718}"/>
          </ac:graphicFrameMkLst>
        </pc:graphicFrameChg>
        <pc:graphicFrameChg chg="add mod modGraphic">
          <ac:chgData name="Elise Schapira" userId="922153a7-3d05-4828-9103-57c0b5334c47" providerId="ADAL" clId="{FF6C1976-50E9-44FC-B521-D2B6DFB9D958}" dt="2019-12-09T17:01:59.989" v="1475" actId="20577"/>
          <ac:graphicFrameMkLst>
            <pc:docMk/>
            <pc:sldMk cId="3674855106" sldId="402"/>
            <ac:graphicFrameMk id="39" creationId="{369A65B3-AE1D-4413-A5D3-BE5C8F088297}"/>
          </ac:graphicFrameMkLst>
        </pc:graphicFrameChg>
        <pc:graphicFrameChg chg="add mod modGraphic">
          <ac:chgData name="Elise Schapira" userId="922153a7-3d05-4828-9103-57c0b5334c47" providerId="ADAL" clId="{FF6C1976-50E9-44FC-B521-D2B6DFB9D958}" dt="2019-12-09T17:02:10.992" v="1483" actId="20577"/>
          <ac:graphicFrameMkLst>
            <pc:docMk/>
            <pc:sldMk cId="3674855106" sldId="402"/>
            <ac:graphicFrameMk id="40" creationId="{EF4A2F11-B369-44F4-97BD-DEE7224D9C23}"/>
          </ac:graphicFrameMkLst>
        </pc:graphicFrameChg>
        <pc:graphicFrameChg chg="add del mod modGraphic">
          <ac:chgData name="Elise Schapira" userId="922153a7-3d05-4828-9103-57c0b5334c47" providerId="ADAL" clId="{FF6C1976-50E9-44FC-B521-D2B6DFB9D958}" dt="2019-12-09T17:03:55.899" v="1514" actId="478"/>
          <ac:graphicFrameMkLst>
            <pc:docMk/>
            <pc:sldMk cId="3674855106" sldId="402"/>
            <ac:graphicFrameMk id="42" creationId="{0E97A5CE-A9A4-4FE9-AD85-404392CDEC30}"/>
          </ac:graphicFrameMkLst>
        </pc:graphicFrameChg>
        <pc:graphicFrameChg chg="add del mod modGraphic">
          <ac:chgData name="Elise Schapira" userId="922153a7-3d05-4828-9103-57c0b5334c47" providerId="ADAL" clId="{FF6C1976-50E9-44FC-B521-D2B6DFB9D958}" dt="2019-12-09T17:03:55.899" v="1514" actId="478"/>
          <ac:graphicFrameMkLst>
            <pc:docMk/>
            <pc:sldMk cId="3674855106" sldId="402"/>
            <ac:graphicFrameMk id="57" creationId="{72AC52D6-F7A5-4F65-8962-3617A703B5F4}"/>
          </ac:graphicFrameMkLst>
        </pc:graphicFrameChg>
        <pc:picChg chg="add del mod">
          <ac:chgData name="Elise Schapira" userId="922153a7-3d05-4828-9103-57c0b5334c47" providerId="ADAL" clId="{FF6C1976-50E9-44FC-B521-D2B6DFB9D958}" dt="2019-12-09T17:12:08.176" v="1826" actId="478"/>
          <ac:picMkLst>
            <pc:docMk/>
            <pc:sldMk cId="3674855106" sldId="402"/>
            <ac:picMk id="29" creationId="{C9956071-EF62-4735-ADA2-0A85EB891AA7}"/>
          </ac:picMkLst>
        </pc:picChg>
        <pc:picChg chg="add mod">
          <ac:chgData name="Elise Schapira" userId="922153a7-3d05-4828-9103-57c0b5334c47" providerId="ADAL" clId="{FF6C1976-50E9-44FC-B521-D2B6DFB9D958}" dt="2019-12-09T17:00:44.242" v="1273" actId="164"/>
          <ac:picMkLst>
            <pc:docMk/>
            <pc:sldMk cId="3674855106" sldId="402"/>
            <ac:picMk id="30" creationId="{A1383F9A-4DB3-4CEA-B293-DB730E39E15C}"/>
          </ac:picMkLst>
        </pc:picChg>
        <pc:picChg chg="add mod">
          <ac:chgData name="Elise Schapira" userId="922153a7-3d05-4828-9103-57c0b5334c47" providerId="ADAL" clId="{FF6C1976-50E9-44FC-B521-D2B6DFB9D958}" dt="2019-12-09T17:00:46.167" v="1274" actId="164"/>
          <ac:picMkLst>
            <pc:docMk/>
            <pc:sldMk cId="3674855106" sldId="402"/>
            <ac:picMk id="34" creationId="{188EF474-0330-4163-B311-7A96DC025736}"/>
          </ac:picMkLst>
        </pc:picChg>
      </pc:sldChg>
      <pc:sldChg chg="delSp modSp add">
        <pc:chgData name="Elise Schapira" userId="922153a7-3d05-4828-9103-57c0b5334c47" providerId="ADAL" clId="{FF6C1976-50E9-44FC-B521-D2B6DFB9D958}" dt="2019-12-09T17:12:02.732" v="1825" actId="478"/>
        <pc:sldMkLst>
          <pc:docMk/>
          <pc:sldMk cId="4006169802" sldId="403"/>
        </pc:sldMkLst>
        <pc:spChg chg="mod">
          <ac:chgData name="Elise Schapira" userId="922153a7-3d05-4828-9103-57c0b5334c47" providerId="ADAL" clId="{FF6C1976-50E9-44FC-B521-D2B6DFB9D958}" dt="2019-12-09T17:05:16.438" v="1533" actId="20577"/>
          <ac:spMkLst>
            <pc:docMk/>
            <pc:sldMk cId="4006169802" sldId="403"/>
            <ac:spMk id="19" creationId="{5252A847-DE45-4FA3-A1F8-EEBEB845FF8E}"/>
          </ac:spMkLst>
        </pc:spChg>
        <pc:graphicFrameChg chg="del">
          <ac:chgData name="Elise Schapira" userId="922153a7-3d05-4828-9103-57c0b5334c47" providerId="ADAL" clId="{FF6C1976-50E9-44FC-B521-D2B6DFB9D958}" dt="2019-12-09T17:02:45.836" v="1495" actId="478"/>
          <ac:graphicFrameMkLst>
            <pc:docMk/>
            <pc:sldMk cId="4006169802" sldId="403"/>
            <ac:graphicFrameMk id="5" creationId="{D8649E0F-42F9-43C3-9458-C85A4E8B8250}"/>
          </ac:graphicFrameMkLst>
        </pc:graphicFrameChg>
        <pc:picChg chg="del mod">
          <ac:chgData name="Elise Schapira" userId="922153a7-3d05-4828-9103-57c0b5334c47" providerId="ADAL" clId="{FF6C1976-50E9-44FC-B521-D2B6DFB9D958}" dt="2019-12-09T17:12:02.732" v="1825" actId="478"/>
          <ac:picMkLst>
            <pc:docMk/>
            <pc:sldMk cId="4006169802" sldId="403"/>
            <ac:picMk id="29" creationId="{C9956071-EF62-4735-ADA2-0A85EB891AA7}"/>
          </ac:picMkLst>
        </pc:picChg>
      </pc:sldChg>
      <pc:sldChg chg="delSp modSp add ord">
        <pc:chgData name="Elise Schapira" userId="922153a7-3d05-4828-9103-57c0b5334c47" providerId="ADAL" clId="{FF6C1976-50E9-44FC-B521-D2B6DFB9D958}" dt="2019-12-09T17:05:18.914" v="1534" actId="20577"/>
        <pc:sldMkLst>
          <pc:docMk/>
          <pc:sldMk cId="2558926628" sldId="404"/>
        </pc:sldMkLst>
        <pc:spChg chg="mod">
          <ac:chgData name="Elise Schapira" userId="922153a7-3d05-4828-9103-57c0b5334c47" providerId="ADAL" clId="{FF6C1976-50E9-44FC-B521-D2B6DFB9D958}" dt="2019-12-09T17:05:18.914" v="1534" actId="20577"/>
          <ac:spMkLst>
            <pc:docMk/>
            <pc:sldMk cId="2558926628" sldId="404"/>
            <ac:spMk id="19" creationId="{5252A847-DE45-4FA3-A1F8-EEBEB845FF8E}"/>
          </ac:spMkLst>
        </pc:spChg>
        <pc:picChg chg="del">
          <ac:chgData name="Elise Schapira" userId="922153a7-3d05-4828-9103-57c0b5334c47" providerId="ADAL" clId="{FF6C1976-50E9-44FC-B521-D2B6DFB9D958}" dt="2019-12-09T17:04:48.029" v="1528"/>
          <ac:picMkLst>
            <pc:docMk/>
            <pc:sldMk cId="2558926628" sldId="404"/>
            <ac:picMk id="29" creationId="{C9956071-EF62-4735-ADA2-0A85EB891AA7}"/>
          </ac:picMkLst>
        </pc:picChg>
      </pc:sldChg>
      <pc:sldChg chg="add del">
        <pc:chgData name="Elise Schapira" userId="922153a7-3d05-4828-9103-57c0b5334c47" providerId="ADAL" clId="{FF6C1976-50E9-44FC-B521-D2B6DFB9D958}" dt="2019-12-09T17:04:56.143" v="1530" actId="47"/>
        <pc:sldMkLst>
          <pc:docMk/>
          <pc:sldMk cId="79094106" sldId="405"/>
        </pc:sldMkLst>
      </pc:sldChg>
      <pc:sldChg chg="addSp delSp modSp add">
        <pc:chgData name="Elise Schapira" userId="922153a7-3d05-4828-9103-57c0b5334c47" providerId="ADAL" clId="{FF6C1976-50E9-44FC-B521-D2B6DFB9D958}" dt="2019-12-09T17:11:59.885" v="1823" actId="478"/>
        <pc:sldMkLst>
          <pc:docMk/>
          <pc:sldMk cId="194126785" sldId="405"/>
        </pc:sldMkLst>
        <pc:spChg chg="add mod">
          <ac:chgData name="Elise Schapira" userId="922153a7-3d05-4828-9103-57c0b5334c47" providerId="ADAL" clId="{FF6C1976-50E9-44FC-B521-D2B6DFB9D958}" dt="2019-12-09T17:10:06.046" v="1777" actId="20577"/>
          <ac:spMkLst>
            <pc:docMk/>
            <pc:sldMk cId="194126785" sldId="405"/>
            <ac:spMk id="16" creationId="{016376D2-E7ED-46BB-A8BB-BB316243EF66}"/>
          </ac:spMkLst>
        </pc:spChg>
        <pc:spChg chg="mod">
          <ac:chgData name="Elise Schapira" userId="922153a7-3d05-4828-9103-57c0b5334c47" providerId="ADAL" clId="{FF6C1976-50E9-44FC-B521-D2B6DFB9D958}" dt="2019-12-09T17:07:37.243" v="1638" actId="20577"/>
          <ac:spMkLst>
            <pc:docMk/>
            <pc:sldMk cId="194126785" sldId="405"/>
            <ac:spMk id="19" creationId="{5252A847-DE45-4FA3-A1F8-EEBEB845FF8E}"/>
          </ac:spMkLst>
        </pc:spChg>
        <pc:grpChg chg="del">
          <ac:chgData name="Elise Schapira" userId="922153a7-3d05-4828-9103-57c0b5334c47" providerId="ADAL" clId="{FF6C1976-50E9-44FC-B521-D2B6DFB9D958}" dt="2019-12-09T17:05:29.396" v="1536" actId="478"/>
          <ac:grpSpMkLst>
            <pc:docMk/>
            <pc:sldMk cId="194126785" sldId="405"/>
            <ac:grpSpMk id="9" creationId="{E1D03181-F95C-496F-A6E6-2B1E6B3A7027}"/>
          </ac:grpSpMkLst>
        </pc:grpChg>
        <pc:grpChg chg="del">
          <ac:chgData name="Elise Schapira" userId="922153a7-3d05-4828-9103-57c0b5334c47" providerId="ADAL" clId="{FF6C1976-50E9-44FC-B521-D2B6DFB9D958}" dt="2019-12-09T17:05:29.396" v="1536" actId="478"/>
          <ac:grpSpMkLst>
            <pc:docMk/>
            <pc:sldMk cId="194126785" sldId="405"/>
            <ac:grpSpMk id="10" creationId="{0A9175BA-653B-4582-995A-866160DA3926}"/>
          </ac:grpSpMkLst>
        </pc:grpChg>
        <pc:graphicFrameChg chg="del">
          <ac:chgData name="Elise Schapira" userId="922153a7-3d05-4828-9103-57c0b5334c47" providerId="ADAL" clId="{FF6C1976-50E9-44FC-B521-D2B6DFB9D958}" dt="2019-12-09T17:05:29.396" v="1536" actId="478"/>
          <ac:graphicFrameMkLst>
            <pc:docMk/>
            <pc:sldMk cId="194126785" sldId="405"/>
            <ac:graphicFrameMk id="39" creationId="{369A65B3-AE1D-4413-A5D3-BE5C8F088297}"/>
          </ac:graphicFrameMkLst>
        </pc:graphicFrameChg>
        <pc:graphicFrameChg chg="del">
          <ac:chgData name="Elise Schapira" userId="922153a7-3d05-4828-9103-57c0b5334c47" providerId="ADAL" clId="{FF6C1976-50E9-44FC-B521-D2B6DFB9D958}" dt="2019-12-09T17:05:29.396" v="1536" actId="478"/>
          <ac:graphicFrameMkLst>
            <pc:docMk/>
            <pc:sldMk cId="194126785" sldId="405"/>
            <ac:graphicFrameMk id="40" creationId="{EF4A2F11-B369-44F4-97BD-DEE7224D9C23}"/>
          </ac:graphicFrameMkLst>
        </pc:graphicFrameChg>
        <pc:picChg chg="add mod">
          <ac:chgData name="Elise Schapira" userId="922153a7-3d05-4828-9103-57c0b5334c47" providerId="ADAL" clId="{FF6C1976-50E9-44FC-B521-D2B6DFB9D958}" dt="2019-12-09T17:07:47.167" v="1649" actId="1036"/>
          <ac:picMkLst>
            <pc:docMk/>
            <pc:sldMk cId="194126785" sldId="405"/>
            <ac:picMk id="15" creationId="{DF4EC558-12A8-4385-881D-EE05C1CA52A1}"/>
          </ac:picMkLst>
        </pc:picChg>
        <pc:picChg chg="del mod">
          <ac:chgData name="Elise Schapira" userId="922153a7-3d05-4828-9103-57c0b5334c47" providerId="ADAL" clId="{FF6C1976-50E9-44FC-B521-D2B6DFB9D958}" dt="2019-12-09T17:11:59.885" v="1823" actId="478"/>
          <ac:picMkLst>
            <pc:docMk/>
            <pc:sldMk cId="194126785" sldId="405"/>
            <ac:picMk id="29" creationId="{C9956071-EF62-4735-ADA2-0A85EB891AA7}"/>
          </ac:picMkLst>
        </pc:picChg>
      </pc:sldChg>
      <pc:sldChg chg="delSp modSp add">
        <pc:chgData name="Elise Schapira" userId="922153a7-3d05-4828-9103-57c0b5334c47" providerId="ADAL" clId="{FF6C1976-50E9-44FC-B521-D2B6DFB9D958}" dt="2019-12-09T17:11:54.750" v="1821" actId="478"/>
        <pc:sldMkLst>
          <pc:docMk/>
          <pc:sldMk cId="2813916492" sldId="406"/>
        </pc:sldMkLst>
        <pc:spChg chg="mod">
          <ac:chgData name="Elise Schapira" userId="922153a7-3d05-4828-9103-57c0b5334c47" providerId="ADAL" clId="{FF6C1976-50E9-44FC-B521-D2B6DFB9D958}" dt="2019-12-09T17:10:00.563" v="1773" actId="20577"/>
          <ac:spMkLst>
            <pc:docMk/>
            <pc:sldMk cId="2813916492" sldId="406"/>
            <ac:spMk id="16" creationId="{016376D2-E7ED-46BB-A8BB-BB316243EF66}"/>
          </ac:spMkLst>
        </pc:spChg>
        <pc:spChg chg="mod">
          <ac:chgData name="Elise Schapira" userId="922153a7-3d05-4828-9103-57c0b5334c47" providerId="ADAL" clId="{FF6C1976-50E9-44FC-B521-D2B6DFB9D958}" dt="2019-12-09T17:09:41.566" v="1769" actId="20577"/>
          <ac:spMkLst>
            <pc:docMk/>
            <pc:sldMk cId="2813916492" sldId="406"/>
            <ac:spMk id="19" creationId="{5252A847-DE45-4FA3-A1F8-EEBEB845FF8E}"/>
          </ac:spMkLst>
        </pc:spChg>
        <pc:picChg chg="del">
          <ac:chgData name="Elise Schapira" userId="922153a7-3d05-4828-9103-57c0b5334c47" providerId="ADAL" clId="{FF6C1976-50E9-44FC-B521-D2B6DFB9D958}" dt="2019-12-09T17:11:54.750" v="1821" actId="478"/>
          <ac:picMkLst>
            <pc:docMk/>
            <pc:sldMk cId="2813916492" sldId="406"/>
            <ac:picMk id="29" creationId="{C9956071-EF62-4735-ADA2-0A85EB891AA7}"/>
          </ac:picMkLst>
        </pc:picChg>
      </pc:sldChg>
      <pc:sldChg chg="delSp modSp add">
        <pc:chgData name="Elise Schapira" userId="922153a7-3d05-4828-9103-57c0b5334c47" providerId="ADAL" clId="{FF6C1976-50E9-44FC-B521-D2B6DFB9D958}" dt="2019-12-09T17:10:39.437" v="1795"/>
        <pc:sldMkLst>
          <pc:docMk/>
          <pc:sldMk cId="2434439860" sldId="407"/>
        </pc:sldMkLst>
        <pc:spChg chg="mod">
          <ac:chgData name="Elise Schapira" userId="922153a7-3d05-4828-9103-57c0b5334c47" providerId="ADAL" clId="{FF6C1976-50E9-44FC-B521-D2B6DFB9D958}" dt="2019-12-09T17:10:29.353" v="1793" actId="207"/>
          <ac:spMkLst>
            <pc:docMk/>
            <pc:sldMk cId="2434439860" sldId="407"/>
            <ac:spMk id="19" creationId="{5252A847-DE45-4FA3-A1F8-EEBEB845FF8E}"/>
          </ac:spMkLst>
        </pc:spChg>
        <pc:picChg chg="del">
          <ac:chgData name="Elise Schapira" userId="922153a7-3d05-4828-9103-57c0b5334c47" providerId="ADAL" clId="{FF6C1976-50E9-44FC-B521-D2B6DFB9D958}" dt="2019-12-09T17:10:39.437" v="1795"/>
          <ac:picMkLst>
            <pc:docMk/>
            <pc:sldMk cId="2434439860" sldId="407"/>
            <ac:picMk id="29" creationId="{C9956071-EF62-4735-ADA2-0A85EB891AA7}"/>
          </ac:picMkLst>
        </pc:picChg>
      </pc:sldChg>
      <pc:sldChg chg="delSp modSp add">
        <pc:chgData name="Elise Schapira" userId="922153a7-3d05-4828-9103-57c0b5334c47" providerId="ADAL" clId="{FF6C1976-50E9-44FC-B521-D2B6DFB9D958}" dt="2019-12-09T17:11:47.266" v="1819" actId="478"/>
        <pc:sldMkLst>
          <pc:docMk/>
          <pc:sldMk cId="2984779335" sldId="408"/>
        </pc:sldMkLst>
        <pc:spChg chg="mod">
          <ac:chgData name="Elise Schapira" userId="922153a7-3d05-4828-9103-57c0b5334c47" providerId="ADAL" clId="{FF6C1976-50E9-44FC-B521-D2B6DFB9D958}" dt="2019-12-09T17:11:43.597" v="1818" actId="20577"/>
          <ac:spMkLst>
            <pc:docMk/>
            <pc:sldMk cId="2984779335" sldId="408"/>
            <ac:spMk id="19" creationId="{5252A847-DE45-4FA3-A1F8-EEBEB845FF8E}"/>
          </ac:spMkLst>
        </pc:spChg>
        <pc:graphicFrameChg chg="modGraphic">
          <ac:chgData name="Elise Schapira" userId="922153a7-3d05-4828-9103-57c0b5334c47" providerId="ADAL" clId="{FF6C1976-50E9-44FC-B521-D2B6DFB9D958}" dt="2019-12-09T17:11:29.593" v="1813" actId="20577"/>
          <ac:graphicFrameMkLst>
            <pc:docMk/>
            <pc:sldMk cId="2984779335" sldId="408"/>
            <ac:graphicFrameMk id="13" creationId="{B89D4F24-58CB-44CB-BA4B-68EACD255D1F}"/>
          </ac:graphicFrameMkLst>
        </pc:graphicFrameChg>
        <pc:picChg chg="del">
          <ac:chgData name="Elise Schapira" userId="922153a7-3d05-4828-9103-57c0b5334c47" providerId="ADAL" clId="{FF6C1976-50E9-44FC-B521-D2B6DFB9D958}" dt="2019-12-09T17:11:47.266" v="1819" actId="478"/>
          <ac:picMkLst>
            <pc:docMk/>
            <pc:sldMk cId="2984779335" sldId="408"/>
            <ac:picMk id="11" creationId="{33D829FE-33EC-4EB7-95C1-A2FFEE974A38}"/>
          </ac:picMkLst>
        </pc:picChg>
      </pc:sldChg>
      <pc:sldMasterChg chg="add addSldLayout">
        <pc:chgData name="Elise Schapira" userId="922153a7-3d05-4828-9103-57c0b5334c47" providerId="ADAL" clId="{FF6C1976-50E9-44FC-B521-D2B6DFB9D958}" dt="2019-12-09T16:31:01.678" v="0" actId="27028"/>
        <pc:sldMasterMkLst>
          <pc:docMk/>
          <pc:sldMasterMk cId="4252411403" sldId="2147483672"/>
        </pc:sldMasterMkLst>
        <pc:sldLayoutChg chg="add">
          <pc:chgData name="Elise Schapira" userId="922153a7-3d05-4828-9103-57c0b5334c47" providerId="ADAL" clId="{FF6C1976-50E9-44FC-B521-D2B6DFB9D958}" dt="2019-12-09T16:31:01.678" v="0" actId="27028"/>
          <pc:sldLayoutMkLst>
            <pc:docMk/>
            <pc:sldMasterMk cId="4252411403" sldId="2147483672"/>
            <pc:sldLayoutMk cId="1268681692" sldId="2147483673"/>
          </pc:sldLayoutMkLst>
        </pc:sldLayoutChg>
      </pc:sldMasterChg>
    </pc:docChg>
  </pc:docChgLst>
  <pc:docChgLst>
    <pc:chgData name="Ashleigh Sobol" userId="8430f2a2-602f-4dde-a79b-412efd9dd8bf" providerId="ADAL" clId="{314E36DF-02F4-4957-B175-8AD4C9F6E04E}"/>
  </pc:docChgLst>
  <pc:docChgLst>
    <pc:chgData name="Becky Crouch" userId="c8246cc5-0a21-4bf3-8f37-70937c159b77" providerId="ADAL" clId="{DAE316C3-00EC-4401-982B-7B3D62E93E01}"/>
    <pc:docChg chg="undo custSel addSld delSld modSld sldOrd">
      <pc:chgData name="Becky Crouch" userId="c8246cc5-0a21-4bf3-8f37-70937c159b77" providerId="ADAL" clId="{DAE316C3-00EC-4401-982B-7B3D62E93E01}" dt="2018-11-20T14:13:13.402" v="784" actId="1076"/>
      <pc:docMkLst>
        <pc:docMk/>
      </pc:docMkLst>
      <pc:sldChg chg="modSp">
        <pc:chgData name="Becky Crouch" userId="c8246cc5-0a21-4bf3-8f37-70937c159b77" providerId="ADAL" clId="{DAE316C3-00EC-4401-982B-7B3D62E93E01}" dt="2018-11-20T14:03:46.910" v="729" actId="20577"/>
        <pc:sldMkLst>
          <pc:docMk/>
          <pc:sldMk cId="2637481266" sldId="256"/>
        </pc:sldMkLst>
        <pc:spChg chg="mod">
          <ac:chgData name="Becky Crouch" userId="c8246cc5-0a21-4bf3-8f37-70937c159b77" providerId="ADAL" clId="{DAE316C3-00EC-4401-982B-7B3D62E93E01}" dt="2018-11-20T14:03:46.910" v="729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Becky Crouch" userId="c8246cc5-0a21-4bf3-8f37-70937c159b77" providerId="ADAL" clId="{DAE316C3-00EC-4401-982B-7B3D62E93E01}" dt="2018-11-20T14:03:54.383" v="733" actId="20577"/>
        <pc:sldMkLst>
          <pc:docMk/>
          <pc:sldMk cId="3855900595" sldId="301"/>
        </pc:sldMkLst>
        <pc:spChg chg="mod">
          <ac:chgData name="Becky Crouch" userId="c8246cc5-0a21-4bf3-8f37-70937c159b77" providerId="ADAL" clId="{DAE316C3-00EC-4401-982B-7B3D62E93E01}" dt="2018-11-20T14:03:54.383" v="733" actId="20577"/>
          <ac:spMkLst>
            <pc:docMk/>
            <pc:sldMk cId="3855900595" sldId="301"/>
            <ac:spMk id="19" creationId="{5252A847-DE45-4FA3-A1F8-EEBEB845FF8E}"/>
          </ac:spMkLst>
        </pc:spChg>
      </pc:sldChg>
      <pc:sldChg chg="addSp delSp modSp ord">
        <pc:chgData name="Becky Crouch" userId="c8246cc5-0a21-4bf3-8f37-70937c159b77" providerId="ADAL" clId="{DAE316C3-00EC-4401-982B-7B3D62E93E01}" dt="2018-11-20T13:47:08.501" v="407" actId="20577"/>
        <pc:sldMkLst>
          <pc:docMk/>
          <pc:sldMk cId="636014570" sldId="314"/>
        </pc:sldMkLst>
        <pc:spChg chg="add mod">
          <ac:chgData name="Becky Crouch" userId="c8246cc5-0a21-4bf3-8f37-70937c159b77" providerId="ADAL" clId="{DAE316C3-00EC-4401-982B-7B3D62E93E01}" dt="2018-11-20T13:46:53.069" v="403" actId="1036"/>
          <ac:spMkLst>
            <pc:docMk/>
            <pc:sldMk cId="636014570" sldId="314"/>
            <ac:spMk id="12" creationId="{88690F29-0D3F-4AF1-B2CA-4C235FBFEAE2}"/>
          </ac:spMkLst>
        </pc:spChg>
        <pc:spChg chg="add mod">
          <ac:chgData name="Becky Crouch" userId="c8246cc5-0a21-4bf3-8f37-70937c159b77" providerId="ADAL" clId="{DAE316C3-00EC-4401-982B-7B3D62E93E01}" dt="2018-11-20T13:46:53.069" v="403" actId="1036"/>
          <ac:spMkLst>
            <pc:docMk/>
            <pc:sldMk cId="636014570" sldId="314"/>
            <ac:spMk id="13" creationId="{4CA1AFF6-0810-4CA7-8BED-6DAAAD9A063C}"/>
          </ac:spMkLst>
        </pc:spChg>
        <pc:spChg chg="mod">
          <ac:chgData name="Becky Crouch" userId="c8246cc5-0a21-4bf3-8f37-70937c159b77" providerId="ADAL" clId="{DAE316C3-00EC-4401-982B-7B3D62E93E01}" dt="2018-11-20T13:47:08.501" v="407" actId="20577"/>
          <ac:spMkLst>
            <pc:docMk/>
            <pc:sldMk cId="636014570" sldId="314"/>
            <ac:spMk id="19" creationId="{5252A847-DE45-4FA3-A1F8-EEBEB845FF8E}"/>
          </ac:spMkLst>
        </pc:spChg>
        <pc:graphicFrameChg chg="add mod modGraphic">
          <ac:chgData name="Becky Crouch" userId="c8246cc5-0a21-4bf3-8f37-70937c159b77" providerId="ADAL" clId="{DAE316C3-00EC-4401-982B-7B3D62E93E01}" dt="2018-11-20T13:46:53.069" v="403" actId="1036"/>
          <ac:graphicFrameMkLst>
            <pc:docMk/>
            <pc:sldMk cId="636014570" sldId="314"/>
            <ac:graphicFrameMk id="10" creationId="{B6938D49-9FFC-40F0-BA1D-A9490C1EFFDD}"/>
          </ac:graphicFrameMkLst>
        </pc:graphicFrameChg>
        <pc:graphicFrameChg chg="add mod modGraphic">
          <ac:chgData name="Becky Crouch" userId="c8246cc5-0a21-4bf3-8f37-70937c159b77" providerId="ADAL" clId="{DAE316C3-00EC-4401-982B-7B3D62E93E01}" dt="2018-11-20T13:46:53.069" v="403" actId="1036"/>
          <ac:graphicFrameMkLst>
            <pc:docMk/>
            <pc:sldMk cId="636014570" sldId="314"/>
            <ac:graphicFrameMk id="11" creationId="{B17E75C0-0229-4C60-8A94-1D70859A4579}"/>
          </ac:graphicFrameMkLst>
        </pc:graphicFrameChg>
        <pc:picChg chg="add del mod">
          <ac:chgData name="Becky Crouch" userId="c8246cc5-0a21-4bf3-8f37-70937c159b77" providerId="ADAL" clId="{DAE316C3-00EC-4401-982B-7B3D62E93E01}" dt="2018-11-20T13:42:08.620" v="310" actId="478"/>
          <ac:picMkLst>
            <pc:docMk/>
            <pc:sldMk cId="636014570" sldId="314"/>
            <ac:picMk id="6" creationId="{84664525-8F6B-4DD9-9567-038A81103061}"/>
          </ac:picMkLst>
        </pc:picChg>
        <pc:picChg chg="add del mod">
          <ac:chgData name="Becky Crouch" userId="c8246cc5-0a21-4bf3-8f37-70937c159b77" providerId="ADAL" clId="{DAE316C3-00EC-4401-982B-7B3D62E93E01}" dt="2018-11-20T13:42:10.994" v="311" actId="478"/>
          <ac:picMkLst>
            <pc:docMk/>
            <pc:sldMk cId="636014570" sldId="314"/>
            <ac:picMk id="9" creationId="{DD520A1C-A1DE-4C34-870E-26ACB6B344E2}"/>
          </ac:picMkLst>
        </pc:picChg>
        <pc:picChg chg="add mod">
          <ac:chgData name="Becky Crouch" userId="c8246cc5-0a21-4bf3-8f37-70937c159b77" providerId="ADAL" clId="{DAE316C3-00EC-4401-982B-7B3D62E93E01}" dt="2018-11-20T13:46:53.069" v="403" actId="1036"/>
          <ac:picMkLst>
            <pc:docMk/>
            <pc:sldMk cId="636014570" sldId="314"/>
            <ac:picMk id="14" creationId="{90CCA0C6-FFC7-40CB-A846-B68C5156E1FF}"/>
          </ac:picMkLst>
        </pc:picChg>
        <pc:picChg chg="add mod">
          <ac:chgData name="Becky Crouch" userId="c8246cc5-0a21-4bf3-8f37-70937c159b77" providerId="ADAL" clId="{DAE316C3-00EC-4401-982B-7B3D62E93E01}" dt="2018-11-20T13:46:53.069" v="403" actId="1036"/>
          <ac:picMkLst>
            <pc:docMk/>
            <pc:sldMk cId="636014570" sldId="314"/>
            <ac:picMk id="15" creationId="{29CEDD40-9998-43DC-8B8D-46BDC2E7270A}"/>
          </ac:picMkLst>
        </pc:picChg>
      </pc:sldChg>
      <pc:sldChg chg="addSp delSp modSp">
        <pc:chgData name="Becky Crouch" userId="c8246cc5-0a21-4bf3-8f37-70937c159b77" providerId="ADAL" clId="{DAE316C3-00EC-4401-982B-7B3D62E93E01}" dt="2018-11-20T13:51:19.926" v="475" actId="20577"/>
        <pc:sldMkLst>
          <pc:docMk/>
          <pc:sldMk cId="1071900124" sldId="355"/>
        </pc:sldMkLst>
        <pc:spChg chg="add mod">
          <ac:chgData name="Becky Crouch" userId="c8246cc5-0a21-4bf3-8f37-70937c159b77" providerId="ADAL" clId="{DAE316C3-00EC-4401-982B-7B3D62E93E01}" dt="2018-11-20T13:51:10.872" v="473" actId="14100"/>
          <ac:spMkLst>
            <pc:docMk/>
            <pc:sldMk cId="1071900124" sldId="355"/>
            <ac:spMk id="9" creationId="{BA1AA64F-F8B2-4690-A70A-0DA3601316E8}"/>
          </ac:spMkLst>
        </pc:spChg>
        <pc:spChg chg="mod">
          <ac:chgData name="Becky Crouch" userId="c8246cc5-0a21-4bf3-8f37-70937c159b77" providerId="ADAL" clId="{DAE316C3-00EC-4401-982B-7B3D62E93E01}" dt="2018-11-20T13:51:19.926" v="475" actId="20577"/>
          <ac:spMkLst>
            <pc:docMk/>
            <pc:sldMk cId="1071900124" sldId="355"/>
            <ac:spMk id="19" creationId="{5252A847-DE45-4FA3-A1F8-EEBEB845FF8E}"/>
          </ac:spMkLst>
        </pc:spChg>
        <pc:picChg chg="add del mod">
          <ac:chgData name="Becky Crouch" userId="c8246cc5-0a21-4bf3-8f37-70937c159b77" providerId="ADAL" clId="{DAE316C3-00EC-4401-982B-7B3D62E93E01}" dt="2018-11-20T13:48:14.888" v="418" actId="478"/>
          <ac:picMkLst>
            <pc:docMk/>
            <pc:sldMk cId="1071900124" sldId="355"/>
            <ac:picMk id="6" creationId="{60CE9B57-A32C-4EF0-A610-EFF8AB051314}"/>
          </ac:picMkLst>
        </pc:picChg>
        <pc:picChg chg="add mod">
          <ac:chgData name="Becky Crouch" userId="c8246cc5-0a21-4bf3-8f37-70937c159b77" providerId="ADAL" clId="{DAE316C3-00EC-4401-982B-7B3D62E93E01}" dt="2018-11-20T13:50:56.220" v="457" actId="1076"/>
          <ac:picMkLst>
            <pc:docMk/>
            <pc:sldMk cId="1071900124" sldId="355"/>
            <ac:picMk id="10" creationId="{9EEA0A4E-1C15-4ED7-9463-7407F874C322}"/>
          </ac:picMkLst>
        </pc:picChg>
      </pc:sldChg>
      <pc:sldChg chg="addSp modSp">
        <pc:chgData name="Becky Crouch" userId="c8246cc5-0a21-4bf3-8f37-70937c159b77" providerId="ADAL" clId="{DAE316C3-00EC-4401-982B-7B3D62E93E01}" dt="2018-11-20T14:13:13.402" v="784" actId="1076"/>
        <pc:sldMkLst>
          <pc:docMk/>
          <pc:sldMk cId="1669721746" sldId="365"/>
        </pc:sldMkLst>
        <pc:spChg chg="add mod">
          <ac:chgData name="Becky Crouch" userId="c8246cc5-0a21-4bf3-8f37-70937c159b77" providerId="ADAL" clId="{DAE316C3-00EC-4401-982B-7B3D62E93E01}" dt="2018-11-20T14:13:13.402" v="784" actId="1076"/>
          <ac:spMkLst>
            <pc:docMk/>
            <pc:sldMk cId="1669721746" sldId="365"/>
            <ac:spMk id="2" creationId="{43CDE6BF-8663-4257-878D-ABA5504C2A41}"/>
          </ac:spMkLst>
        </pc:spChg>
        <pc:spChg chg="mod">
          <ac:chgData name="Becky Crouch" userId="c8246cc5-0a21-4bf3-8f37-70937c159b77" providerId="ADAL" clId="{DAE316C3-00EC-4401-982B-7B3D62E93E01}" dt="2018-11-20T14:04:53.556" v="774" actId="115"/>
          <ac:spMkLst>
            <pc:docMk/>
            <pc:sldMk cId="1669721746" sldId="365"/>
            <ac:spMk id="19" creationId="{5252A847-DE45-4FA3-A1F8-EEBEB845FF8E}"/>
          </ac:spMkLst>
        </pc:spChg>
      </pc:sldChg>
      <pc:sldChg chg="addSp modSp add">
        <pc:chgData name="Becky Crouch" userId="c8246cc5-0a21-4bf3-8f37-70937c159b77" providerId="ADAL" clId="{DAE316C3-00EC-4401-982B-7B3D62E93E01}" dt="2018-11-20T13:33:39.137" v="268" actId="6549"/>
        <pc:sldMkLst>
          <pc:docMk/>
          <pc:sldMk cId="3828397373" sldId="366"/>
        </pc:sldMkLst>
        <pc:spChg chg="mod">
          <ac:chgData name="Becky Crouch" userId="c8246cc5-0a21-4bf3-8f37-70937c159b77" providerId="ADAL" clId="{DAE316C3-00EC-4401-982B-7B3D62E93E01}" dt="2018-11-20T13:32:01.233" v="231" actId="207"/>
          <ac:spMkLst>
            <pc:docMk/>
            <pc:sldMk cId="3828397373" sldId="366"/>
            <ac:spMk id="19" creationId="{5252A847-DE45-4FA3-A1F8-EEBEB845FF8E}"/>
          </ac:spMkLst>
        </pc:spChg>
        <pc:graphicFrameChg chg="add mod modGraphic">
          <ac:chgData name="Becky Crouch" userId="c8246cc5-0a21-4bf3-8f37-70937c159b77" providerId="ADAL" clId="{DAE316C3-00EC-4401-982B-7B3D62E93E01}" dt="2018-11-20T13:33:39.137" v="268" actId="6549"/>
          <ac:graphicFrameMkLst>
            <pc:docMk/>
            <pc:sldMk cId="3828397373" sldId="366"/>
            <ac:graphicFrameMk id="6" creationId="{44EC1AF0-158D-45BC-BF63-15400A0E3A99}"/>
          </ac:graphicFrameMkLst>
        </pc:graphicFrameChg>
      </pc:sldChg>
      <pc:sldChg chg="addSp modSp add">
        <pc:chgData name="Becky Crouch" userId="c8246cc5-0a21-4bf3-8f37-70937c159b77" providerId="ADAL" clId="{DAE316C3-00EC-4401-982B-7B3D62E93E01}" dt="2018-11-20T13:31:26.367" v="226" actId="2164"/>
        <pc:sldMkLst>
          <pc:docMk/>
          <pc:sldMk cId="3099166696" sldId="367"/>
        </pc:sldMkLst>
        <pc:spChg chg="mod">
          <ac:chgData name="Becky Crouch" userId="c8246cc5-0a21-4bf3-8f37-70937c159b77" providerId="ADAL" clId="{DAE316C3-00EC-4401-982B-7B3D62E93E01}" dt="2018-11-20T13:31:23.407" v="225" actId="20577"/>
          <ac:spMkLst>
            <pc:docMk/>
            <pc:sldMk cId="3099166696" sldId="367"/>
            <ac:spMk id="19" creationId="{5252A847-DE45-4FA3-A1F8-EEBEB845FF8E}"/>
          </ac:spMkLst>
        </pc:spChg>
        <pc:graphicFrameChg chg="add mod modGraphic">
          <ac:chgData name="Becky Crouch" userId="c8246cc5-0a21-4bf3-8f37-70937c159b77" providerId="ADAL" clId="{DAE316C3-00EC-4401-982B-7B3D62E93E01}" dt="2018-11-20T13:31:26.367" v="226" actId="2164"/>
          <ac:graphicFrameMkLst>
            <pc:docMk/>
            <pc:sldMk cId="3099166696" sldId="367"/>
            <ac:graphicFrameMk id="6" creationId="{06CAF9E4-EA64-4D98-8D9D-5166D4F4305F}"/>
          </ac:graphicFrameMkLst>
        </pc:graphicFrameChg>
      </pc:sldChg>
      <pc:sldChg chg="add">
        <pc:chgData name="Becky Crouch" userId="c8246cc5-0a21-4bf3-8f37-70937c159b77" providerId="ADAL" clId="{DAE316C3-00EC-4401-982B-7B3D62E93E01}" dt="2018-11-20T13:57:29.407" v="591"/>
        <pc:sldMkLst>
          <pc:docMk/>
          <pc:sldMk cId="1038566940" sldId="378"/>
        </pc:sldMkLst>
      </pc:sldChg>
    </pc:docChg>
  </pc:docChgLst>
  <pc:docChgLst>
    <pc:chgData name="Helen Woodhead" userId="a20b558725e10394" providerId="LiveId" clId="{7CF7A3CC-0E46-4A56-86D2-9DCA488D5E30}"/>
    <pc:docChg chg="undo custSel modSld">
      <pc:chgData name="Helen Woodhead" userId="a20b558725e10394" providerId="LiveId" clId="{7CF7A3CC-0E46-4A56-86D2-9DCA488D5E30}" dt="2020-01-13T13:50:05.359" v="54"/>
      <pc:docMkLst>
        <pc:docMk/>
      </pc:docMkLst>
      <pc:sldChg chg="modSp">
        <pc:chgData name="Helen Woodhead" userId="a20b558725e10394" providerId="LiveId" clId="{7CF7A3CC-0E46-4A56-86D2-9DCA488D5E30}" dt="2020-01-13T13:39:35.634" v="1" actId="403"/>
        <pc:sldMkLst>
          <pc:docMk/>
          <pc:sldMk cId="2637481266" sldId="256"/>
        </pc:sldMkLst>
        <pc:spChg chg="mod">
          <ac:chgData name="Helen Woodhead" userId="a20b558725e10394" providerId="LiveId" clId="{7CF7A3CC-0E46-4A56-86D2-9DCA488D5E30}" dt="2020-01-13T13:39:35.634" v="1" actId="403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Helen Woodhead" userId="a20b558725e10394" providerId="LiveId" clId="{7CF7A3CC-0E46-4A56-86D2-9DCA488D5E30}" dt="2020-01-13T13:48:53.432" v="40"/>
        <pc:sldMkLst>
          <pc:docMk/>
          <pc:sldMk cId="3099166696" sldId="367"/>
        </pc:sldMkLst>
        <pc:graphicFrameChg chg="mod">
          <ac:chgData name="Helen Woodhead" userId="a20b558725e10394" providerId="LiveId" clId="{7CF7A3CC-0E46-4A56-86D2-9DCA488D5E30}" dt="2020-01-13T13:48:53.432" v="40"/>
          <ac:graphicFrameMkLst>
            <pc:docMk/>
            <pc:sldMk cId="3099166696" sldId="367"/>
            <ac:graphicFrameMk id="6" creationId="{06CAF9E4-EA64-4D98-8D9D-5166D4F4305F}"/>
          </ac:graphicFrameMkLst>
        </pc:graphicFrameChg>
      </pc:sldChg>
      <pc:sldChg chg="modSp">
        <pc:chgData name="Helen Woodhead" userId="a20b558725e10394" providerId="LiveId" clId="{7CF7A3CC-0E46-4A56-86D2-9DCA488D5E30}" dt="2020-01-13T13:49:34.755" v="50"/>
        <pc:sldMkLst>
          <pc:docMk/>
          <pc:sldMk cId="1038566940" sldId="378"/>
        </pc:sldMkLst>
        <pc:graphicFrameChg chg="mod">
          <ac:chgData name="Helen Woodhead" userId="a20b558725e10394" providerId="LiveId" clId="{7CF7A3CC-0E46-4A56-86D2-9DCA488D5E30}" dt="2020-01-13T13:49:34.755" v="50"/>
          <ac:graphicFrameMkLst>
            <pc:docMk/>
            <pc:sldMk cId="1038566940" sldId="378"/>
            <ac:graphicFrameMk id="11" creationId="{EF0969B0-71D0-420B-B909-41E583EC334D}"/>
          </ac:graphicFrameMkLst>
        </pc:graphicFrameChg>
      </pc:sldChg>
      <pc:sldChg chg="modSp">
        <pc:chgData name="Helen Woodhead" userId="a20b558725e10394" providerId="LiveId" clId="{7CF7A3CC-0E46-4A56-86D2-9DCA488D5E30}" dt="2020-01-13T13:41:38.075" v="4" actId="14100"/>
        <pc:sldMkLst>
          <pc:docMk/>
          <pc:sldMk cId="1869414170" sldId="379"/>
        </pc:sldMkLst>
        <pc:spChg chg="ord">
          <ac:chgData name="Helen Woodhead" userId="a20b558725e10394" providerId="LiveId" clId="{7CF7A3CC-0E46-4A56-86D2-9DCA488D5E30}" dt="2020-01-13T13:41:30.515" v="2" actId="166"/>
          <ac:spMkLst>
            <pc:docMk/>
            <pc:sldMk cId="1869414170" sldId="379"/>
            <ac:spMk id="3" creationId="{32DCA021-93C8-4B78-914F-34C405EF08A2}"/>
          </ac:spMkLst>
        </pc:spChg>
        <pc:spChg chg="ord">
          <ac:chgData name="Helen Woodhead" userId="a20b558725e10394" providerId="LiveId" clId="{7CF7A3CC-0E46-4A56-86D2-9DCA488D5E30}" dt="2020-01-13T13:41:30.515" v="2" actId="166"/>
          <ac:spMkLst>
            <pc:docMk/>
            <pc:sldMk cId="1869414170" sldId="379"/>
            <ac:spMk id="9" creationId="{670BD875-42A0-48AE-9FD0-6705CF2835AC}"/>
          </ac:spMkLst>
        </pc:spChg>
        <pc:spChg chg="ord">
          <ac:chgData name="Helen Woodhead" userId="a20b558725e10394" providerId="LiveId" clId="{7CF7A3CC-0E46-4A56-86D2-9DCA488D5E30}" dt="2020-01-13T13:41:30.515" v="2" actId="166"/>
          <ac:spMkLst>
            <pc:docMk/>
            <pc:sldMk cId="1869414170" sldId="379"/>
            <ac:spMk id="10" creationId="{3C511A30-F626-4F14-B24F-FA0E635D7337}"/>
          </ac:spMkLst>
        </pc:spChg>
        <pc:spChg chg="ord">
          <ac:chgData name="Helen Woodhead" userId="a20b558725e10394" providerId="LiveId" clId="{7CF7A3CC-0E46-4A56-86D2-9DCA488D5E30}" dt="2020-01-13T13:41:30.515" v="2" actId="166"/>
          <ac:spMkLst>
            <pc:docMk/>
            <pc:sldMk cId="1869414170" sldId="379"/>
            <ac:spMk id="11" creationId="{DAE8F235-AEE4-4FD8-89C5-CE9FB370CE1A}"/>
          </ac:spMkLst>
        </pc:spChg>
        <pc:spChg chg="ord">
          <ac:chgData name="Helen Woodhead" userId="a20b558725e10394" providerId="LiveId" clId="{7CF7A3CC-0E46-4A56-86D2-9DCA488D5E30}" dt="2020-01-13T13:41:30.515" v="2" actId="166"/>
          <ac:spMkLst>
            <pc:docMk/>
            <pc:sldMk cId="1869414170" sldId="379"/>
            <ac:spMk id="12" creationId="{1709174E-D313-4F01-A2D2-6AF6403E9345}"/>
          </ac:spMkLst>
        </pc:spChg>
        <pc:spChg chg="ord">
          <ac:chgData name="Helen Woodhead" userId="a20b558725e10394" providerId="LiveId" clId="{7CF7A3CC-0E46-4A56-86D2-9DCA488D5E30}" dt="2020-01-13T13:41:30.515" v="2" actId="166"/>
          <ac:spMkLst>
            <pc:docMk/>
            <pc:sldMk cId="1869414170" sldId="379"/>
            <ac:spMk id="13" creationId="{C551C4CF-5530-44D7-BD02-B5641B15E10D}"/>
          </ac:spMkLst>
        </pc:spChg>
        <pc:spChg chg="ord">
          <ac:chgData name="Helen Woodhead" userId="a20b558725e10394" providerId="LiveId" clId="{7CF7A3CC-0E46-4A56-86D2-9DCA488D5E30}" dt="2020-01-13T13:41:30.515" v="2" actId="166"/>
          <ac:spMkLst>
            <pc:docMk/>
            <pc:sldMk cId="1869414170" sldId="379"/>
            <ac:spMk id="14" creationId="{84B49BA0-DF5E-4235-8F37-59C1F9A15451}"/>
          </ac:spMkLst>
        </pc:spChg>
        <pc:spChg chg="ord">
          <ac:chgData name="Helen Woodhead" userId="a20b558725e10394" providerId="LiveId" clId="{7CF7A3CC-0E46-4A56-86D2-9DCA488D5E30}" dt="2020-01-13T13:41:30.515" v="2" actId="166"/>
          <ac:spMkLst>
            <pc:docMk/>
            <pc:sldMk cId="1869414170" sldId="379"/>
            <ac:spMk id="15" creationId="{FC04FBE1-069C-4A74-A3CF-27865A8B398C}"/>
          </ac:spMkLst>
        </pc:spChg>
        <pc:cxnChg chg="mod">
          <ac:chgData name="Helen Woodhead" userId="a20b558725e10394" providerId="LiveId" clId="{7CF7A3CC-0E46-4A56-86D2-9DCA488D5E30}" dt="2020-01-13T13:41:38.075" v="4" actId="14100"/>
          <ac:cxnSpMkLst>
            <pc:docMk/>
            <pc:sldMk cId="1869414170" sldId="379"/>
            <ac:cxnSpMk id="20" creationId="{71A1ACE0-C5C7-4ABB-B6A9-75C069792D4F}"/>
          </ac:cxnSpMkLst>
        </pc:cxnChg>
        <pc:cxnChg chg="mod">
          <ac:chgData name="Helen Woodhead" userId="a20b558725e10394" providerId="LiveId" clId="{7CF7A3CC-0E46-4A56-86D2-9DCA488D5E30}" dt="2020-01-13T13:41:35.608" v="3" actId="14100"/>
          <ac:cxnSpMkLst>
            <pc:docMk/>
            <pc:sldMk cId="1869414170" sldId="379"/>
            <ac:cxnSpMk id="22" creationId="{74245813-7593-40AA-9B1A-3B539CD78DEF}"/>
          </ac:cxnSpMkLst>
        </pc:cxnChg>
      </pc:sldChg>
      <pc:sldChg chg="modSp">
        <pc:chgData name="Helen Woodhead" userId="a20b558725e10394" providerId="LiveId" clId="{7CF7A3CC-0E46-4A56-86D2-9DCA488D5E30}" dt="2020-01-13T13:48:45.055" v="38"/>
        <pc:sldMkLst>
          <pc:docMk/>
          <pc:sldMk cId="2958253121" sldId="400"/>
        </pc:sldMkLst>
        <pc:graphicFrameChg chg="mod">
          <ac:chgData name="Helen Woodhead" userId="a20b558725e10394" providerId="LiveId" clId="{7CF7A3CC-0E46-4A56-86D2-9DCA488D5E30}" dt="2020-01-13T13:48:45.055" v="38"/>
          <ac:graphicFrameMkLst>
            <pc:docMk/>
            <pc:sldMk cId="2958253121" sldId="400"/>
            <ac:graphicFrameMk id="6" creationId="{06CAF9E4-EA64-4D98-8D9D-5166D4F4305F}"/>
          </ac:graphicFrameMkLst>
        </pc:graphicFrameChg>
      </pc:sldChg>
      <pc:sldChg chg="modSp">
        <pc:chgData name="Helen Woodhead" userId="a20b558725e10394" providerId="LiveId" clId="{7CF7A3CC-0E46-4A56-86D2-9DCA488D5E30}" dt="2020-01-13T13:49:10.808" v="44"/>
        <pc:sldMkLst>
          <pc:docMk/>
          <pc:sldMk cId="3674855106" sldId="402"/>
        </pc:sldMkLst>
        <pc:graphicFrameChg chg="mod">
          <ac:chgData name="Helen Woodhead" userId="a20b558725e10394" providerId="LiveId" clId="{7CF7A3CC-0E46-4A56-86D2-9DCA488D5E30}" dt="2020-01-13T13:49:10.808" v="44"/>
          <ac:graphicFrameMkLst>
            <pc:docMk/>
            <pc:sldMk cId="3674855106" sldId="402"/>
            <ac:graphicFrameMk id="22" creationId="{124E4883-D9A5-4E05-9379-37CDCE3BE283}"/>
          </ac:graphicFrameMkLst>
        </pc:graphicFrameChg>
        <pc:graphicFrameChg chg="mod">
          <ac:chgData name="Helen Woodhead" userId="a20b558725e10394" providerId="LiveId" clId="{7CF7A3CC-0E46-4A56-86D2-9DCA488D5E30}" dt="2020-01-13T13:49:08.500" v="43"/>
          <ac:graphicFrameMkLst>
            <pc:docMk/>
            <pc:sldMk cId="3674855106" sldId="402"/>
            <ac:graphicFrameMk id="23" creationId="{22DEB21A-81BB-4C1E-BA2E-ADB81B81B00B}"/>
          </ac:graphicFrameMkLst>
        </pc:graphicFrameChg>
      </pc:sldChg>
      <pc:sldChg chg="modSp">
        <pc:chgData name="Helen Woodhead" userId="a20b558725e10394" providerId="LiveId" clId="{7CF7A3CC-0E46-4A56-86D2-9DCA488D5E30}" dt="2020-01-13T13:49:30.458" v="49"/>
        <pc:sldMkLst>
          <pc:docMk/>
          <pc:sldMk cId="2984779335" sldId="408"/>
        </pc:sldMkLst>
        <pc:graphicFrameChg chg="mod modGraphic">
          <ac:chgData name="Helen Woodhead" userId="a20b558725e10394" providerId="LiveId" clId="{7CF7A3CC-0E46-4A56-86D2-9DCA488D5E30}" dt="2020-01-13T13:49:30.458" v="49"/>
          <ac:graphicFrameMkLst>
            <pc:docMk/>
            <pc:sldMk cId="2984779335" sldId="408"/>
            <ac:graphicFrameMk id="11" creationId="{15A94701-092C-4222-8D38-52407D2E8426}"/>
          </ac:graphicFrameMkLst>
        </pc:graphicFrameChg>
      </pc:sldChg>
      <pc:sldChg chg="addSp delSp modSp">
        <pc:chgData name="Helen Woodhead" userId="a20b558725e10394" providerId="LiveId" clId="{7CF7A3CC-0E46-4A56-86D2-9DCA488D5E30}" dt="2020-01-13T13:50:02.187" v="52"/>
        <pc:sldMkLst>
          <pc:docMk/>
          <pc:sldMk cId="2758146980" sldId="409"/>
        </pc:sldMkLst>
        <pc:spChg chg="mod">
          <ac:chgData name="Helen Woodhead" userId="a20b558725e10394" providerId="LiveId" clId="{7CF7A3CC-0E46-4A56-86D2-9DCA488D5E30}" dt="2020-01-13T13:47:15.953" v="17" actId="20577"/>
          <ac:spMkLst>
            <pc:docMk/>
            <pc:sldMk cId="2758146980" sldId="409"/>
            <ac:spMk id="2" creationId="{088444DB-FAA6-4D7F-89A6-6856EAC7DD1F}"/>
          </ac:spMkLst>
        </pc:spChg>
        <pc:graphicFrameChg chg="add">
          <ac:chgData name="Helen Woodhead" userId="a20b558725e10394" providerId="LiveId" clId="{7CF7A3CC-0E46-4A56-86D2-9DCA488D5E30}" dt="2020-01-13T13:50:02.187" v="52"/>
          <ac:graphicFrameMkLst>
            <pc:docMk/>
            <pc:sldMk cId="2758146980" sldId="409"/>
            <ac:graphicFrameMk id="12" creationId="{D3808F18-BAAE-48A8-B311-707FAA32C8E3}"/>
          </ac:graphicFrameMkLst>
        </pc:graphicFrameChg>
        <pc:graphicFrameChg chg="add">
          <ac:chgData name="Helen Woodhead" userId="a20b558725e10394" providerId="LiveId" clId="{7CF7A3CC-0E46-4A56-86D2-9DCA488D5E30}" dt="2020-01-13T13:50:02.187" v="52"/>
          <ac:graphicFrameMkLst>
            <pc:docMk/>
            <pc:sldMk cId="2758146980" sldId="409"/>
            <ac:graphicFrameMk id="13" creationId="{498D92E3-923E-466A-BBE2-9854FCAB3053}"/>
          </ac:graphicFrameMkLst>
        </pc:graphicFrameChg>
        <pc:graphicFrameChg chg="del">
          <ac:chgData name="Helen Woodhead" userId="a20b558725e10394" providerId="LiveId" clId="{7CF7A3CC-0E46-4A56-86D2-9DCA488D5E30}" dt="2020-01-13T13:50:01.769" v="51" actId="478"/>
          <ac:graphicFrameMkLst>
            <pc:docMk/>
            <pc:sldMk cId="2758146980" sldId="409"/>
            <ac:graphicFrameMk id="22" creationId="{124E4883-D9A5-4E05-9379-37CDCE3BE283}"/>
          </ac:graphicFrameMkLst>
        </pc:graphicFrameChg>
        <pc:graphicFrameChg chg="del">
          <ac:chgData name="Helen Woodhead" userId="a20b558725e10394" providerId="LiveId" clId="{7CF7A3CC-0E46-4A56-86D2-9DCA488D5E30}" dt="2020-01-13T13:50:01.769" v="51" actId="478"/>
          <ac:graphicFrameMkLst>
            <pc:docMk/>
            <pc:sldMk cId="2758146980" sldId="409"/>
            <ac:graphicFrameMk id="23" creationId="{22DEB21A-81BB-4C1E-BA2E-ADB81B81B00B}"/>
          </ac:graphicFrameMkLst>
        </pc:graphicFrameChg>
      </pc:sldChg>
      <pc:sldChg chg="addSp delSp modSp">
        <pc:chgData name="Helen Woodhead" userId="a20b558725e10394" providerId="LiveId" clId="{7CF7A3CC-0E46-4A56-86D2-9DCA488D5E30}" dt="2020-01-13T13:50:05.359" v="54"/>
        <pc:sldMkLst>
          <pc:docMk/>
          <pc:sldMk cId="1302742692" sldId="410"/>
        </pc:sldMkLst>
        <pc:spChg chg="mod">
          <ac:chgData name="Helen Woodhead" userId="a20b558725e10394" providerId="LiveId" clId="{7CF7A3CC-0E46-4A56-86D2-9DCA488D5E30}" dt="2020-01-13T13:47:28.337" v="34" actId="20577"/>
          <ac:spMkLst>
            <pc:docMk/>
            <pc:sldMk cId="1302742692" sldId="410"/>
            <ac:spMk id="2" creationId="{088444DB-FAA6-4D7F-89A6-6856EAC7DD1F}"/>
          </ac:spMkLst>
        </pc:spChg>
        <pc:graphicFrameChg chg="add">
          <ac:chgData name="Helen Woodhead" userId="a20b558725e10394" providerId="LiveId" clId="{7CF7A3CC-0E46-4A56-86D2-9DCA488D5E30}" dt="2020-01-13T13:50:05.359" v="54"/>
          <ac:graphicFrameMkLst>
            <pc:docMk/>
            <pc:sldMk cId="1302742692" sldId="410"/>
            <ac:graphicFrameMk id="12" creationId="{D9FC6437-5CD3-4C4D-A4DF-62FE95F75CE8}"/>
          </ac:graphicFrameMkLst>
        </pc:graphicFrameChg>
        <pc:graphicFrameChg chg="add">
          <ac:chgData name="Helen Woodhead" userId="a20b558725e10394" providerId="LiveId" clId="{7CF7A3CC-0E46-4A56-86D2-9DCA488D5E30}" dt="2020-01-13T13:50:05.359" v="54"/>
          <ac:graphicFrameMkLst>
            <pc:docMk/>
            <pc:sldMk cId="1302742692" sldId="410"/>
            <ac:graphicFrameMk id="13" creationId="{1DA9873E-6216-4551-9631-D46B626E84D8}"/>
          </ac:graphicFrameMkLst>
        </pc:graphicFrameChg>
        <pc:graphicFrameChg chg="del">
          <ac:chgData name="Helen Woodhead" userId="a20b558725e10394" providerId="LiveId" clId="{7CF7A3CC-0E46-4A56-86D2-9DCA488D5E30}" dt="2020-01-13T13:50:04.924" v="53" actId="478"/>
          <ac:graphicFrameMkLst>
            <pc:docMk/>
            <pc:sldMk cId="1302742692" sldId="410"/>
            <ac:graphicFrameMk id="22" creationId="{124E4883-D9A5-4E05-9379-37CDCE3BE283}"/>
          </ac:graphicFrameMkLst>
        </pc:graphicFrameChg>
        <pc:graphicFrameChg chg="del">
          <ac:chgData name="Helen Woodhead" userId="a20b558725e10394" providerId="LiveId" clId="{7CF7A3CC-0E46-4A56-86D2-9DCA488D5E30}" dt="2020-01-13T13:50:04.924" v="53" actId="478"/>
          <ac:graphicFrameMkLst>
            <pc:docMk/>
            <pc:sldMk cId="1302742692" sldId="410"/>
            <ac:graphicFrameMk id="23" creationId="{22DEB21A-81BB-4C1E-BA2E-ADB81B81B00B}"/>
          </ac:graphicFrameMkLst>
        </pc:graphicFrameChg>
      </pc:sldChg>
    </pc:docChg>
  </pc:docChgLst>
  <pc:docChgLst>
    <pc:chgData name="Victoria Worthington" userId="3602fdab-493b-4fe0-87da-353562330a36" providerId="ADAL" clId="{D28FCB94-1864-402C-827E-18DF5AB2BE3A}"/>
    <pc:docChg chg="undo redo custSel addSld delSld modSld sldOrd">
      <pc:chgData name="Victoria Worthington" userId="3602fdab-493b-4fe0-87da-353562330a36" providerId="ADAL" clId="{D28FCB94-1864-402C-827E-18DF5AB2BE3A}" dt="2018-11-28T17:29:48.283" v="1125" actId="20577"/>
      <pc:docMkLst>
        <pc:docMk/>
      </pc:docMkLst>
      <pc:sldChg chg="modSp">
        <pc:chgData name="Victoria Worthington" userId="3602fdab-493b-4fe0-87da-353562330a36" providerId="ADAL" clId="{D28FCB94-1864-402C-827E-18DF5AB2BE3A}" dt="2018-11-28T17:29:43.115" v="1124" actId="20577"/>
        <pc:sldMkLst>
          <pc:docMk/>
          <pc:sldMk cId="2637481266" sldId="256"/>
        </pc:sldMkLst>
        <pc:spChg chg="mod">
          <ac:chgData name="Victoria Worthington" userId="3602fdab-493b-4fe0-87da-353562330a36" providerId="ADAL" clId="{D28FCB94-1864-402C-827E-18DF5AB2BE3A}" dt="2018-11-28T17:29:43.115" v="1124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Victoria Worthington" userId="3602fdab-493b-4fe0-87da-353562330a36" providerId="ADAL" clId="{D28FCB94-1864-402C-827E-18DF5AB2BE3A}" dt="2018-11-28T17:29:48.283" v="1125" actId="20577"/>
        <pc:sldMkLst>
          <pc:docMk/>
          <pc:sldMk cId="3855900595" sldId="301"/>
        </pc:sldMkLst>
        <pc:spChg chg="mod">
          <ac:chgData name="Victoria Worthington" userId="3602fdab-493b-4fe0-87da-353562330a36" providerId="ADAL" clId="{D28FCB94-1864-402C-827E-18DF5AB2BE3A}" dt="2018-11-28T17:29:48.283" v="1125" actId="20577"/>
          <ac:spMkLst>
            <pc:docMk/>
            <pc:sldMk cId="3855900595" sldId="301"/>
            <ac:spMk id="19" creationId="{5252A847-DE45-4FA3-A1F8-EEBEB845FF8E}"/>
          </ac:spMkLst>
        </pc:spChg>
      </pc:sldChg>
      <pc:sldChg chg="addSp delSp modSp">
        <pc:chgData name="Victoria Worthington" userId="3602fdab-493b-4fe0-87da-353562330a36" providerId="ADAL" clId="{D28FCB94-1864-402C-827E-18DF5AB2BE3A}" dt="2018-11-28T17:21:52.116" v="1113"/>
        <pc:sldMkLst>
          <pc:docMk/>
          <pc:sldMk cId="636014570" sldId="314"/>
        </pc:sldMkLst>
        <pc:spChg chg="mod">
          <ac:chgData name="Victoria Worthington" userId="3602fdab-493b-4fe0-87da-353562330a36" providerId="ADAL" clId="{D28FCB94-1864-402C-827E-18DF5AB2BE3A}" dt="2018-11-28T15:42:35.002" v="421" actId="1037"/>
          <ac:spMkLst>
            <pc:docMk/>
            <pc:sldMk cId="636014570" sldId="314"/>
            <ac:spMk id="12" creationId="{88690F29-0D3F-4AF1-B2CA-4C235FBFEAE2}"/>
          </ac:spMkLst>
        </pc:spChg>
        <pc:spChg chg="mod">
          <ac:chgData name="Victoria Worthington" userId="3602fdab-493b-4fe0-87da-353562330a36" providerId="ADAL" clId="{D28FCB94-1864-402C-827E-18DF5AB2BE3A}" dt="2018-11-28T15:42:37.676" v="428" actId="1038"/>
          <ac:spMkLst>
            <pc:docMk/>
            <pc:sldMk cId="636014570" sldId="314"/>
            <ac:spMk id="13" creationId="{4CA1AFF6-0810-4CA7-8BED-6DAAAD9A063C}"/>
          </ac:spMkLst>
        </pc:spChg>
        <pc:spChg chg="mod">
          <ac:chgData name="Victoria Worthington" userId="3602fdab-493b-4fe0-87da-353562330a36" providerId="ADAL" clId="{D28FCB94-1864-402C-827E-18DF5AB2BE3A}" dt="2018-11-28T15:47:54.503" v="949" actId="255"/>
          <ac:spMkLst>
            <pc:docMk/>
            <pc:sldMk cId="636014570" sldId="314"/>
            <ac:spMk id="19" creationId="{5252A847-DE45-4FA3-A1F8-EEBEB845FF8E}"/>
          </ac:spMkLst>
        </pc:spChg>
        <pc:graphicFrameChg chg="mod modGraphic">
          <ac:chgData name="Victoria Worthington" userId="3602fdab-493b-4fe0-87da-353562330a36" providerId="ADAL" clId="{D28FCB94-1864-402C-827E-18DF5AB2BE3A}" dt="2018-11-28T15:42:35.002" v="421" actId="1037"/>
          <ac:graphicFrameMkLst>
            <pc:docMk/>
            <pc:sldMk cId="636014570" sldId="314"/>
            <ac:graphicFrameMk id="10" creationId="{B6938D49-9FFC-40F0-BA1D-A9490C1EFFDD}"/>
          </ac:graphicFrameMkLst>
        </pc:graphicFrameChg>
        <pc:graphicFrameChg chg="del mod">
          <ac:chgData name="Victoria Worthington" userId="3602fdab-493b-4fe0-87da-353562330a36" providerId="ADAL" clId="{D28FCB94-1864-402C-827E-18DF5AB2BE3A}" dt="2018-11-28T17:21:51.667" v="1112" actId="478"/>
          <ac:graphicFrameMkLst>
            <pc:docMk/>
            <pc:sldMk cId="636014570" sldId="314"/>
            <ac:graphicFrameMk id="11" creationId="{B17E75C0-0229-4C60-8A94-1D70859A4579}"/>
          </ac:graphicFrameMkLst>
        </pc:graphicFrameChg>
        <pc:graphicFrameChg chg="add">
          <ac:chgData name="Victoria Worthington" userId="3602fdab-493b-4fe0-87da-353562330a36" providerId="ADAL" clId="{D28FCB94-1864-402C-827E-18DF5AB2BE3A}" dt="2018-11-28T17:21:52.116" v="1113"/>
          <ac:graphicFrameMkLst>
            <pc:docMk/>
            <pc:sldMk cId="636014570" sldId="314"/>
            <ac:graphicFrameMk id="16" creationId="{4B04F174-12A4-4D56-A3A1-D1DFEE1E6BB5}"/>
          </ac:graphicFrameMkLst>
        </pc:graphicFrameChg>
        <pc:picChg chg="mod">
          <ac:chgData name="Victoria Worthington" userId="3602fdab-493b-4fe0-87da-353562330a36" providerId="ADAL" clId="{D28FCB94-1864-402C-827E-18DF5AB2BE3A}" dt="2018-11-28T15:42:37.676" v="428" actId="1038"/>
          <ac:picMkLst>
            <pc:docMk/>
            <pc:sldMk cId="636014570" sldId="314"/>
            <ac:picMk id="14" creationId="{90CCA0C6-FFC7-40CB-A846-B68C5156E1FF}"/>
          </ac:picMkLst>
        </pc:picChg>
        <pc:picChg chg="mod">
          <ac:chgData name="Victoria Worthington" userId="3602fdab-493b-4fe0-87da-353562330a36" providerId="ADAL" clId="{D28FCB94-1864-402C-827E-18DF5AB2BE3A}" dt="2018-11-28T15:42:35.002" v="421" actId="1037"/>
          <ac:picMkLst>
            <pc:docMk/>
            <pc:sldMk cId="636014570" sldId="314"/>
            <ac:picMk id="15" creationId="{29CEDD40-9998-43DC-8B8D-46BDC2E7270A}"/>
          </ac:picMkLst>
        </pc:picChg>
      </pc:sldChg>
      <pc:sldChg chg="modSp">
        <pc:chgData name="Victoria Worthington" userId="3602fdab-493b-4fe0-87da-353562330a36" providerId="ADAL" clId="{D28FCB94-1864-402C-827E-18DF5AB2BE3A}" dt="2018-11-28T15:47:29.171" v="942" actId="20577"/>
        <pc:sldMkLst>
          <pc:docMk/>
          <pc:sldMk cId="1071900124" sldId="355"/>
        </pc:sldMkLst>
        <pc:spChg chg="mod">
          <ac:chgData name="Victoria Worthington" userId="3602fdab-493b-4fe0-87da-353562330a36" providerId="ADAL" clId="{D28FCB94-1864-402C-827E-18DF5AB2BE3A}" dt="2018-11-28T15:47:05.978" v="875" actId="403"/>
          <ac:spMkLst>
            <pc:docMk/>
            <pc:sldMk cId="1071900124" sldId="355"/>
            <ac:spMk id="9" creationId="{BA1AA64F-F8B2-4690-A70A-0DA3601316E8}"/>
          </ac:spMkLst>
        </pc:spChg>
        <pc:spChg chg="mod">
          <ac:chgData name="Victoria Worthington" userId="3602fdab-493b-4fe0-87da-353562330a36" providerId="ADAL" clId="{D28FCB94-1864-402C-827E-18DF5AB2BE3A}" dt="2018-11-28T15:47:29.171" v="942" actId="20577"/>
          <ac:spMkLst>
            <pc:docMk/>
            <pc:sldMk cId="1071900124" sldId="355"/>
            <ac:spMk id="19" creationId="{5252A847-DE45-4FA3-A1F8-EEBEB845FF8E}"/>
          </ac:spMkLst>
        </pc:spChg>
        <pc:picChg chg="mod">
          <ac:chgData name="Victoria Worthington" userId="3602fdab-493b-4fe0-87da-353562330a36" providerId="ADAL" clId="{D28FCB94-1864-402C-827E-18DF5AB2BE3A}" dt="2018-11-28T15:46:31.697" v="815" actId="1076"/>
          <ac:picMkLst>
            <pc:docMk/>
            <pc:sldMk cId="1071900124" sldId="355"/>
            <ac:picMk id="10" creationId="{9EEA0A4E-1C15-4ED7-9463-7407F874C322}"/>
          </ac:picMkLst>
        </pc:picChg>
      </pc:sldChg>
      <pc:sldChg chg="addSp delSp modSp del">
        <pc:chgData name="Victoria Worthington" userId="3602fdab-493b-4fe0-87da-353562330a36" providerId="ADAL" clId="{D28FCB94-1864-402C-827E-18DF5AB2BE3A}" dt="2018-11-28T15:37:13.841" v="258" actId="2696"/>
        <pc:sldMkLst>
          <pc:docMk/>
          <pc:sldMk cId="36917022" sldId="360"/>
        </pc:sldMkLst>
        <pc:spChg chg="mod topLvl">
          <ac:chgData name="Victoria Worthington" userId="3602fdab-493b-4fe0-87da-353562330a36" providerId="ADAL" clId="{D28FCB94-1864-402C-827E-18DF5AB2BE3A}" dt="2018-11-28T15:36:32.475" v="234" actId="164"/>
          <ac:spMkLst>
            <pc:docMk/>
            <pc:sldMk cId="36917022" sldId="360"/>
            <ac:spMk id="6" creationId="{847774D0-CF4C-4DC2-9534-6E7F3593E37C}"/>
          </ac:spMkLst>
        </pc:spChg>
        <pc:spChg chg="mod topLvl">
          <ac:chgData name="Victoria Worthington" userId="3602fdab-493b-4fe0-87da-353562330a36" providerId="ADAL" clId="{D28FCB94-1864-402C-827E-18DF5AB2BE3A}" dt="2018-11-28T15:36:32.475" v="234" actId="164"/>
          <ac:spMkLst>
            <pc:docMk/>
            <pc:sldMk cId="36917022" sldId="360"/>
            <ac:spMk id="11" creationId="{4A9D0E77-5AF4-4589-93EE-49D39822541F}"/>
          </ac:spMkLst>
        </pc:spChg>
        <pc:grpChg chg="add del mod">
          <ac:chgData name="Victoria Worthington" userId="3602fdab-493b-4fe0-87da-353562330a36" providerId="ADAL" clId="{D28FCB94-1864-402C-827E-18DF5AB2BE3A}" dt="2018-11-28T15:36:15.410" v="230" actId="165"/>
          <ac:grpSpMkLst>
            <pc:docMk/>
            <pc:sldMk cId="36917022" sldId="360"/>
            <ac:grpSpMk id="2" creationId="{9F8D8107-B700-4843-894C-CAF8696FF55C}"/>
          </ac:grpSpMkLst>
        </pc:grpChg>
        <pc:grpChg chg="add mod">
          <ac:chgData name="Victoria Worthington" userId="3602fdab-493b-4fe0-87da-353562330a36" providerId="ADAL" clId="{D28FCB94-1864-402C-827E-18DF5AB2BE3A}" dt="2018-11-28T15:36:35.276" v="235" actId="12788"/>
          <ac:grpSpMkLst>
            <pc:docMk/>
            <pc:sldMk cId="36917022" sldId="360"/>
            <ac:grpSpMk id="3" creationId="{34DFAC00-764A-4C16-B813-E6A511825692}"/>
          </ac:grpSpMkLst>
        </pc:grpChg>
        <pc:graphicFrameChg chg="mod">
          <ac:chgData name="Victoria Worthington" userId="3602fdab-493b-4fe0-87da-353562330a36" providerId="ADAL" clId="{D28FCB94-1864-402C-827E-18DF5AB2BE3A}" dt="2018-11-28T15:36:09.373" v="227" actId="1036"/>
          <ac:graphicFrameMkLst>
            <pc:docMk/>
            <pc:sldMk cId="36917022" sldId="360"/>
            <ac:graphicFrameMk id="9" creationId="{B7EB5D9D-B9BE-4161-B889-DE1974271AF2}"/>
          </ac:graphicFrameMkLst>
        </pc:graphicFrameChg>
        <pc:graphicFrameChg chg="mod">
          <ac:chgData name="Victoria Worthington" userId="3602fdab-493b-4fe0-87da-353562330a36" providerId="ADAL" clId="{D28FCB94-1864-402C-827E-18DF5AB2BE3A}" dt="2018-11-28T15:36:09.373" v="227" actId="1036"/>
          <ac:graphicFrameMkLst>
            <pc:docMk/>
            <pc:sldMk cId="36917022" sldId="360"/>
            <ac:graphicFrameMk id="10" creationId="{E7AE9828-0845-405E-8AA2-8964FFFAFB92}"/>
          </ac:graphicFrameMkLst>
        </pc:graphicFrameChg>
        <pc:picChg chg="mod topLvl">
          <ac:chgData name="Victoria Worthington" userId="3602fdab-493b-4fe0-87da-353562330a36" providerId="ADAL" clId="{D28FCB94-1864-402C-827E-18DF5AB2BE3A}" dt="2018-11-28T15:36:32.475" v="234" actId="164"/>
          <ac:picMkLst>
            <pc:docMk/>
            <pc:sldMk cId="36917022" sldId="360"/>
            <ac:picMk id="12" creationId="{9A8B8765-B8B6-4718-9D12-AEE46534B55E}"/>
          </ac:picMkLst>
        </pc:picChg>
        <pc:picChg chg="mod topLvl">
          <ac:chgData name="Victoria Worthington" userId="3602fdab-493b-4fe0-87da-353562330a36" providerId="ADAL" clId="{D28FCB94-1864-402C-827E-18DF5AB2BE3A}" dt="2018-11-28T15:36:32.475" v="234" actId="164"/>
          <ac:picMkLst>
            <pc:docMk/>
            <pc:sldMk cId="36917022" sldId="360"/>
            <ac:picMk id="13" creationId="{39CFD6CA-1203-4344-BC2D-30EDAD4F6D20}"/>
          </ac:picMkLst>
        </pc:picChg>
        <pc:picChg chg="mod topLvl">
          <ac:chgData name="Victoria Worthington" userId="3602fdab-493b-4fe0-87da-353562330a36" providerId="ADAL" clId="{D28FCB94-1864-402C-827E-18DF5AB2BE3A}" dt="2018-11-28T15:36:32.475" v="234" actId="164"/>
          <ac:picMkLst>
            <pc:docMk/>
            <pc:sldMk cId="36917022" sldId="360"/>
            <ac:picMk id="14" creationId="{2D7BBCD2-206E-451E-9C85-A9C839AFBC1F}"/>
          </ac:picMkLst>
        </pc:picChg>
        <pc:picChg chg="mod topLvl">
          <ac:chgData name="Victoria Worthington" userId="3602fdab-493b-4fe0-87da-353562330a36" providerId="ADAL" clId="{D28FCB94-1864-402C-827E-18DF5AB2BE3A}" dt="2018-11-28T15:36:32.475" v="234" actId="164"/>
          <ac:picMkLst>
            <pc:docMk/>
            <pc:sldMk cId="36917022" sldId="360"/>
            <ac:picMk id="15" creationId="{D6678588-1DC9-423F-B9E3-FE52CDB08EA4}"/>
          </ac:picMkLst>
        </pc:picChg>
        <pc:picChg chg="mod topLvl">
          <ac:chgData name="Victoria Worthington" userId="3602fdab-493b-4fe0-87da-353562330a36" providerId="ADAL" clId="{D28FCB94-1864-402C-827E-18DF5AB2BE3A}" dt="2018-11-28T15:36:32.475" v="234" actId="164"/>
          <ac:picMkLst>
            <pc:docMk/>
            <pc:sldMk cId="36917022" sldId="360"/>
            <ac:picMk id="16" creationId="{21EDF6B1-1BBC-434E-A878-6E9DD61FCB11}"/>
          </ac:picMkLst>
        </pc:picChg>
        <pc:picChg chg="mod topLvl">
          <ac:chgData name="Victoria Worthington" userId="3602fdab-493b-4fe0-87da-353562330a36" providerId="ADAL" clId="{D28FCB94-1864-402C-827E-18DF5AB2BE3A}" dt="2018-11-28T15:36:32.475" v="234" actId="164"/>
          <ac:picMkLst>
            <pc:docMk/>
            <pc:sldMk cId="36917022" sldId="360"/>
            <ac:picMk id="17" creationId="{23FB9228-017C-4D48-A314-93332D794321}"/>
          </ac:picMkLst>
        </pc:picChg>
      </pc:sldChg>
      <pc:sldChg chg="addSp delSp modSp">
        <pc:chgData name="Victoria Worthington" userId="3602fdab-493b-4fe0-87da-353562330a36" providerId="ADAL" clId="{D28FCB94-1864-402C-827E-18DF5AB2BE3A}" dt="2018-11-28T15:35:00.382" v="179"/>
        <pc:sldMkLst>
          <pc:docMk/>
          <pc:sldMk cId="1669721746" sldId="365"/>
        </pc:sldMkLst>
        <pc:spChg chg="del">
          <ac:chgData name="Victoria Worthington" userId="3602fdab-493b-4fe0-87da-353562330a36" providerId="ADAL" clId="{D28FCB94-1864-402C-827E-18DF5AB2BE3A}" dt="2018-11-28T15:29:48.463" v="0" actId="478"/>
          <ac:spMkLst>
            <pc:docMk/>
            <pc:sldMk cId="1669721746" sldId="365"/>
            <ac:spMk id="2" creationId="{43CDE6BF-8663-4257-878D-ABA5504C2A41}"/>
          </ac:spMkLst>
        </pc:spChg>
        <pc:spChg chg="add mod">
          <ac:chgData name="Victoria Worthington" userId="3602fdab-493b-4fe0-87da-353562330a36" providerId="ADAL" clId="{D28FCB94-1864-402C-827E-18DF5AB2BE3A}" dt="2018-11-28T15:33:11.459" v="82" actId="1076"/>
          <ac:spMkLst>
            <pc:docMk/>
            <pc:sldMk cId="1669721746" sldId="365"/>
            <ac:spMk id="3" creationId="{32DCA021-93C8-4B78-914F-34C405EF08A2}"/>
          </ac:spMkLst>
        </pc:spChg>
        <pc:spChg chg="add mod">
          <ac:chgData name="Victoria Worthington" userId="3602fdab-493b-4fe0-87da-353562330a36" providerId="ADAL" clId="{D28FCB94-1864-402C-827E-18DF5AB2BE3A}" dt="2018-11-28T15:33:33.220" v="107" actId="20577"/>
          <ac:spMkLst>
            <pc:docMk/>
            <pc:sldMk cId="1669721746" sldId="365"/>
            <ac:spMk id="9" creationId="{670BD875-42A0-48AE-9FD0-6705CF2835AC}"/>
          </ac:spMkLst>
        </pc:spChg>
        <pc:spChg chg="add mod">
          <ac:chgData name="Victoria Worthington" userId="3602fdab-493b-4fe0-87da-353562330a36" providerId="ADAL" clId="{D28FCB94-1864-402C-827E-18DF5AB2BE3A}" dt="2018-11-28T15:33:41.429" v="113" actId="20577"/>
          <ac:spMkLst>
            <pc:docMk/>
            <pc:sldMk cId="1669721746" sldId="365"/>
            <ac:spMk id="10" creationId="{3C511A30-F626-4F14-B24F-FA0E635D7337}"/>
          </ac:spMkLst>
        </pc:spChg>
        <pc:spChg chg="add mod">
          <ac:chgData name="Victoria Worthington" userId="3602fdab-493b-4fe0-87da-353562330a36" providerId="ADAL" clId="{D28FCB94-1864-402C-827E-18DF5AB2BE3A}" dt="2018-11-28T15:33:52.104" v="134" actId="20577"/>
          <ac:spMkLst>
            <pc:docMk/>
            <pc:sldMk cId="1669721746" sldId="365"/>
            <ac:spMk id="11" creationId="{DAE8F235-AEE4-4FD8-89C5-CE9FB370CE1A}"/>
          </ac:spMkLst>
        </pc:spChg>
        <pc:spChg chg="add mod">
          <ac:chgData name="Victoria Worthington" userId="3602fdab-493b-4fe0-87da-353562330a36" providerId="ADAL" clId="{D28FCB94-1864-402C-827E-18DF5AB2BE3A}" dt="2018-11-28T15:34:11.168" v="144" actId="20577"/>
          <ac:spMkLst>
            <pc:docMk/>
            <pc:sldMk cId="1669721746" sldId="365"/>
            <ac:spMk id="12" creationId="{1709174E-D313-4F01-A2D2-6AF6403E9345}"/>
          </ac:spMkLst>
        </pc:spChg>
        <pc:spChg chg="add mod">
          <ac:chgData name="Victoria Worthington" userId="3602fdab-493b-4fe0-87da-353562330a36" providerId="ADAL" clId="{D28FCB94-1864-402C-827E-18DF5AB2BE3A}" dt="2018-11-28T15:34:21.248" v="155" actId="20577"/>
          <ac:spMkLst>
            <pc:docMk/>
            <pc:sldMk cId="1669721746" sldId="365"/>
            <ac:spMk id="13" creationId="{C551C4CF-5530-44D7-BD02-B5641B15E10D}"/>
          </ac:spMkLst>
        </pc:spChg>
        <pc:spChg chg="add mod">
          <ac:chgData name="Victoria Worthington" userId="3602fdab-493b-4fe0-87da-353562330a36" providerId="ADAL" clId="{D28FCB94-1864-402C-827E-18DF5AB2BE3A}" dt="2018-11-28T15:34:14.845" v="149" actId="20577"/>
          <ac:spMkLst>
            <pc:docMk/>
            <pc:sldMk cId="1669721746" sldId="365"/>
            <ac:spMk id="14" creationId="{84B49BA0-DF5E-4235-8F37-59C1F9A15451}"/>
          </ac:spMkLst>
        </pc:spChg>
        <pc:spChg chg="add mod">
          <ac:chgData name="Victoria Worthington" userId="3602fdab-493b-4fe0-87da-353562330a36" providerId="ADAL" clId="{D28FCB94-1864-402C-827E-18DF5AB2BE3A}" dt="2018-11-28T15:34:37.652" v="175" actId="20577"/>
          <ac:spMkLst>
            <pc:docMk/>
            <pc:sldMk cId="1669721746" sldId="365"/>
            <ac:spMk id="15" creationId="{FC04FBE1-069C-4A74-A3CF-27865A8B398C}"/>
          </ac:spMkLst>
        </pc:spChg>
        <pc:spChg chg="mod">
          <ac:chgData name="Victoria Worthington" userId="3602fdab-493b-4fe0-87da-353562330a36" providerId="ADAL" clId="{D28FCB94-1864-402C-827E-18DF5AB2BE3A}" dt="2018-11-28T15:30:04.672" v="54" actId="255"/>
          <ac:spMkLst>
            <pc:docMk/>
            <pc:sldMk cId="1669721746" sldId="365"/>
            <ac:spMk id="19" creationId="{5252A847-DE45-4FA3-A1F8-EEBEB845FF8E}"/>
          </ac:spMkLst>
        </pc:spChg>
        <pc:cxnChg chg="add del mod">
          <ac:chgData name="Victoria Worthington" userId="3602fdab-493b-4fe0-87da-353562330a36" providerId="ADAL" clId="{D28FCB94-1864-402C-827E-18DF5AB2BE3A}" dt="2018-11-28T15:35:00.382" v="179"/>
          <ac:cxnSpMkLst>
            <pc:docMk/>
            <pc:sldMk cId="1669721746" sldId="365"/>
            <ac:cxnSpMk id="5" creationId="{E524FDA5-2D33-4D42-9737-DBA4BB1265AE}"/>
          </ac:cxnSpMkLst>
        </pc:cxnChg>
      </pc:sldChg>
      <pc:sldChg chg="addSp delSp modSp">
        <pc:chgData name="Victoria Worthington" userId="3602fdab-493b-4fe0-87da-353562330a36" providerId="ADAL" clId="{D28FCB94-1864-402C-827E-18DF5AB2BE3A}" dt="2018-11-28T17:21:00.473" v="1098"/>
        <pc:sldMkLst>
          <pc:docMk/>
          <pc:sldMk cId="3828397373" sldId="366"/>
        </pc:sldMkLst>
        <pc:spChg chg="add del">
          <ac:chgData name="Victoria Worthington" userId="3602fdab-493b-4fe0-87da-353562330a36" providerId="ADAL" clId="{D28FCB94-1864-402C-827E-18DF5AB2BE3A}" dt="2018-11-28T17:20:35.296" v="1091"/>
          <ac:spMkLst>
            <pc:docMk/>
            <pc:sldMk cId="3828397373" sldId="366"/>
            <ac:spMk id="9" creationId="{B49543FB-A7FE-4128-B6FF-F6B3D9C2D7B1}"/>
          </ac:spMkLst>
        </pc:spChg>
        <pc:spChg chg="add del">
          <ac:chgData name="Victoria Worthington" userId="3602fdab-493b-4fe0-87da-353562330a36" providerId="ADAL" clId="{D28FCB94-1864-402C-827E-18DF5AB2BE3A}" dt="2018-11-28T17:20:35.296" v="1091"/>
          <ac:spMkLst>
            <pc:docMk/>
            <pc:sldMk cId="3828397373" sldId="366"/>
            <ac:spMk id="10" creationId="{BBF8D305-4428-47A1-AB83-2982A9F4D795}"/>
          </ac:spMkLst>
        </pc:spChg>
        <pc:spChg chg="add del">
          <ac:chgData name="Victoria Worthington" userId="3602fdab-493b-4fe0-87da-353562330a36" providerId="ADAL" clId="{D28FCB94-1864-402C-827E-18DF5AB2BE3A}" dt="2018-11-28T17:20:35.296" v="1091"/>
          <ac:spMkLst>
            <pc:docMk/>
            <pc:sldMk cId="3828397373" sldId="366"/>
            <ac:spMk id="11" creationId="{AD2CD607-2A0E-4DF0-9186-7BEF26C24906}"/>
          </ac:spMkLst>
        </pc:spChg>
        <pc:spChg chg="add del">
          <ac:chgData name="Victoria Worthington" userId="3602fdab-493b-4fe0-87da-353562330a36" providerId="ADAL" clId="{D28FCB94-1864-402C-827E-18DF5AB2BE3A}" dt="2018-11-28T17:20:35.296" v="1091"/>
          <ac:spMkLst>
            <pc:docMk/>
            <pc:sldMk cId="3828397373" sldId="366"/>
            <ac:spMk id="12" creationId="{6C1990F2-6A8A-4E93-BD7C-E8D64C1C3F5D}"/>
          </ac:spMkLst>
        </pc:spChg>
        <pc:spChg chg="mod">
          <ac:chgData name="Victoria Worthington" userId="3602fdab-493b-4fe0-87da-353562330a36" providerId="ADAL" clId="{D28FCB94-1864-402C-827E-18DF5AB2BE3A}" dt="2018-11-28T15:48:04.497" v="951" actId="255"/>
          <ac:spMkLst>
            <pc:docMk/>
            <pc:sldMk cId="3828397373" sldId="366"/>
            <ac:spMk id="19" creationId="{5252A847-DE45-4FA3-A1F8-EEBEB845FF8E}"/>
          </ac:spMkLst>
        </pc:spChg>
        <pc:graphicFrameChg chg="del mod modGraphic">
          <ac:chgData name="Victoria Worthington" userId="3602fdab-493b-4fe0-87da-353562330a36" providerId="ADAL" clId="{D28FCB94-1864-402C-827E-18DF5AB2BE3A}" dt="2018-11-28T17:20:32.656" v="1089" actId="478"/>
          <ac:graphicFrameMkLst>
            <pc:docMk/>
            <pc:sldMk cId="3828397373" sldId="366"/>
            <ac:graphicFrameMk id="6" creationId="{44EC1AF0-158D-45BC-BF63-15400A0E3A99}"/>
          </ac:graphicFrameMkLst>
        </pc:graphicFrameChg>
        <pc:graphicFrameChg chg="add mod modGraphic">
          <ac:chgData name="Victoria Worthington" userId="3602fdab-493b-4fe0-87da-353562330a36" providerId="ADAL" clId="{D28FCB94-1864-402C-827E-18DF5AB2BE3A}" dt="2018-11-28T17:21:00.473" v="1098"/>
          <ac:graphicFrameMkLst>
            <pc:docMk/>
            <pc:sldMk cId="3828397373" sldId="366"/>
            <ac:graphicFrameMk id="13" creationId="{08DF239C-15AA-4EDB-8C0D-41BF34FB6E6C}"/>
          </ac:graphicFrameMkLst>
        </pc:graphicFrameChg>
      </pc:sldChg>
      <pc:sldChg chg="modSp">
        <pc:chgData name="Victoria Worthington" userId="3602fdab-493b-4fe0-87da-353562330a36" providerId="ADAL" clId="{D28FCB94-1864-402C-827E-18DF5AB2BE3A}" dt="2018-11-28T15:40:45.742" v="334" actId="12788"/>
        <pc:sldMkLst>
          <pc:docMk/>
          <pc:sldMk cId="3099166696" sldId="367"/>
        </pc:sldMkLst>
        <pc:spChg chg="mod">
          <ac:chgData name="Victoria Worthington" userId="3602fdab-493b-4fe0-87da-353562330a36" providerId="ADAL" clId="{D28FCB94-1864-402C-827E-18DF5AB2BE3A}" dt="2018-11-28T15:40:38" v="332" actId="20577"/>
          <ac:spMkLst>
            <pc:docMk/>
            <pc:sldMk cId="3099166696" sldId="367"/>
            <ac:spMk id="19" creationId="{5252A847-DE45-4FA3-A1F8-EEBEB845FF8E}"/>
          </ac:spMkLst>
        </pc:spChg>
        <pc:graphicFrameChg chg="mod modGraphic">
          <ac:chgData name="Victoria Worthington" userId="3602fdab-493b-4fe0-87da-353562330a36" providerId="ADAL" clId="{D28FCB94-1864-402C-827E-18DF5AB2BE3A}" dt="2018-11-28T15:40:45.742" v="334" actId="12788"/>
          <ac:graphicFrameMkLst>
            <pc:docMk/>
            <pc:sldMk cId="3099166696" sldId="367"/>
            <ac:graphicFrameMk id="6" creationId="{06CAF9E4-EA64-4D98-8D9D-5166D4F4305F}"/>
          </ac:graphicFrameMkLst>
        </pc:graphicFrameChg>
      </pc:sldChg>
      <pc:sldChg chg="del">
        <pc:chgData name="Victoria Worthington" userId="3602fdab-493b-4fe0-87da-353562330a36" providerId="ADAL" clId="{D28FCB94-1864-402C-827E-18DF5AB2BE3A}" dt="2018-11-28T15:39:03.969" v="288" actId="2696"/>
        <pc:sldMkLst>
          <pc:docMk/>
          <pc:sldMk cId="992137809" sldId="368"/>
        </pc:sldMkLst>
      </pc:sldChg>
      <pc:sldChg chg="modSp del">
        <pc:chgData name="Victoria Worthington" userId="3602fdab-493b-4fe0-87da-353562330a36" providerId="ADAL" clId="{D28FCB94-1864-402C-827E-18DF5AB2BE3A}" dt="2018-11-28T15:50:15.371" v="1033" actId="2696"/>
        <pc:sldMkLst>
          <pc:docMk/>
          <pc:sldMk cId="2682582717" sldId="369"/>
        </pc:sldMkLst>
        <pc:spChg chg="mod">
          <ac:chgData name="Victoria Worthington" userId="3602fdab-493b-4fe0-87da-353562330a36" providerId="ADAL" clId="{D28FCB94-1864-402C-827E-18DF5AB2BE3A}" dt="2018-11-28T15:48:17.252" v="952" actId="20577"/>
          <ac:spMkLst>
            <pc:docMk/>
            <pc:sldMk cId="2682582717" sldId="369"/>
            <ac:spMk id="19" creationId="{5252A847-DE45-4FA3-A1F8-EEBEB845FF8E}"/>
          </ac:spMkLst>
        </pc:spChg>
      </pc:sldChg>
      <pc:sldChg chg="del">
        <pc:chgData name="Victoria Worthington" userId="3602fdab-493b-4fe0-87da-353562330a36" providerId="ADAL" clId="{D28FCB94-1864-402C-827E-18DF5AB2BE3A}" dt="2018-11-28T15:36:48.030" v="236" actId="2696"/>
        <pc:sldMkLst>
          <pc:docMk/>
          <pc:sldMk cId="1959474224" sldId="370"/>
        </pc:sldMkLst>
      </pc:sldChg>
      <pc:sldChg chg="del">
        <pc:chgData name="Victoria Worthington" userId="3602fdab-493b-4fe0-87da-353562330a36" providerId="ADAL" clId="{D28FCB94-1864-402C-827E-18DF5AB2BE3A}" dt="2018-11-28T15:39:04.527" v="289" actId="2696"/>
        <pc:sldMkLst>
          <pc:docMk/>
          <pc:sldMk cId="987565019" sldId="371"/>
        </pc:sldMkLst>
      </pc:sldChg>
      <pc:sldChg chg="del">
        <pc:chgData name="Victoria Worthington" userId="3602fdab-493b-4fe0-87da-353562330a36" providerId="ADAL" clId="{D28FCB94-1864-402C-827E-18DF5AB2BE3A}" dt="2018-11-28T15:41:07.481" v="362" actId="2696"/>
        <pc:sldMkLst>
          <pc:docMk/>
          <pc:sldMk cId="975049173" sldId="372"/>
        </pc:sldMkLst>
      </pc:sldChg>
      <pc:sldChg chg="del">
        <pc:chgData name="Victoria Worthington" userId="3602fdab-493b-4fe0-87da-353562330a36" providerId="ADAL" clId="{D28FCB94-1864-402C-827E-18DF5AB2BE3A}" dt="2018-11-28T15:41:57.041" v="378" actId="2696"/>
        <pc:sldMkLst>
          <pc:docMk/>
          <pc:sldMk cId="1760487086" sldId="373"/>
        </pc:sldMkLst>
      </pc:sldChg>
      <pc:sldChg chg="del">
        <pc:chgData name="Victoria Worthington" userId="3602fdab-493b-4fe0-87da-353562330a36" providerId="ADAL" clId="{D28FCB94-1864-402C-827E-18DF5AB2BE3A}" dt="2018-11-28T15:43:17.964" v="488" actId="2696"/>
        <pc:sldMkLst>
          <pc:docMk/>
          <pc:sldMk cId="2358448488" sldId="375"/>
        </pc:sldMkLst>
      </pc:sldChg>
      <pc:sldChg chg="del">
        <pc:chgData name="Victoria Worthington" userId="3602fdab-493b-4fe0-87da-353562330a36" providerId="ADAL" clId="{D28FCB94-1864-402C-827E-18DF5AB2BE3A}" dt="2018-11-28T15:43:06.343" v="485" actId="2696"/>
        <pc:sldMkLst>
          <pc:docMk/>
          <pc:sldMk cId="11575098" sldId="376"/>
        </pc:sldMkLst>
      </pc:sldChg>
      <pc:sldChg chg="del">
        <pc:chgData name="Victoria Worthington" userId="3602fdab-493b-4fe0-87da-353562330a36" providerId="ADAL" clId="{D28FCB94-1864-402C-827E-18DF5AB2BE3A}" dt="2018-11-28T15:47:32.029" v="943" actId="2696"/>
        <pc:sldMkLst>
          <pc:docMk/>
          <pc:sldMk cId="3474261416" sldId="377"/>
        </pc:sldMkLst>
      </pc:sldChg>
      <pc:sldChg chg="addSp delSp modSp">
        <pc:chgData name="Victoria Worthington" userId="3602fdab-493b-4fe0-87da-353562330a36" providerId="ADAL" clId="{D28FCB94-1864-402C-827E-18DF5AB2BE3A}" dt="2018-11-28T15:54:11.689" v="1081" actId="20577"/>
        <pc:sldMkLst>
          <pc:docMk/>
          <pc:sldMk cId="1038566940" sldId="378"/>
        </pc:sldMkLst>
        <pc:spChg chg="add del mod">
          <ac:chgData name="Victoria Worthington" userId="3602fdab-493b-4fe0-87da-353562330a36" providerId="ADAL" clId="{D28FCB94-1864-402C-827E-18DF5AB2BE3A}" dt="2018-11-28T15:54:11.689" v="1081" actId="20577"/>
          <ac:spMkLst>
            <pc:docMk/>
            <pc:sldMk cId="1038566940" sldId="378"/>
            <ac:spMk id="9" creationId="{2A020BD4-C513-42A7-82C6-6311E71BA36E}"/>
          </ac:spMkLst>
        </pc:spChg>
        <pc:spChg chg="mod">
          <ac:chgData name="Victoria Worthington" userId="3602fdab-493b-4fe0-87da-353562330a36" providerId="ADAL" clId="{D28FCB94-1864-402C-827E-18DF5AB2BE3A}" dt="2018-11-28T15:53:10.567" v="1065" actId="164"/>
          <ac:spMkLst>
            <pc:docMk/>
            <pc:sldMk cId="1038566940" sldId="378"/>
            <ac:spMk id="10" creationId="{93D484AE-0F55-4050-98C9-5BC8EC75FAE1}"/>
          </ac:spMkLst>
        </pc:spChg>
        <pc:spChg chg="del mod">
          <ac:chgData name="Victoria Worthington" userId="3602fdab-493b-4fe0-87da-353562330a36" providerId="ADAL" clId="{D28FCB94-1864-402C-827E-18DF5AB2BE3A}" dt="2018-11-28T15:52:53.146" v="1064" actId="478"/>
          <ac:spMkLst>
            <pc:docMk/>
            <pc:sldMk cId="1038566940" sldId="378"/>
            <ac:spMk id="11" creationId="{AADC828F-C3F2-4213-A5DA-1CBDD9A4DFB1}"/>
          </ac:spMkLst>
        </pc:spChg>
        <pc:spChg chg="mod">
          <ac:chgData name="Victoria Worthington" userId="3602fdab-493b-4fe0-87da-353562330a36" providerId="ADAL" clId="{D28FCB94-1864-402C-827E-18DF5AB2BE3A}" dt="2018-11-28T15:53:10.567" v="1065" actId="164"/>
          <ac:spMkLst>
            <pc:docMk/>
            <pc:sldMk cId="1038566940" sldId="378"/>
            <ac:spMk id="12" creationId="{F9BD2300-27CA-4B67-90FA-14577651E080}"/>
          </ac:spMkLst>
        </pc:spChg>
        <pc:spChg chg="mod">
          <ac:chgData name="Victoria Worthington" userId="3602fdab-493b-4fe0-87da-353562330a36" providerId="ADAL" clId="{D28FCB94-1864-402C-827E-18DF5AB2BE3A}" dt="2018-11-28T15:50:00.221" v="1029" actId="255"/>
          <ac:spMkLst>
            <pc:docMk/>
            <pc:sldMk cId="1038566940" sldId="378"/>
            <ac:spMk id="19" creationId="{5252A847-DE45-4FA3-A1F8-EEBEB845FF8E}"/>
          </ac:spMkLst>
        </pc:spChg>
        <pc:grpChg chg="add mod">
          <ac:chgData name="Victoria Worthington" userId="3602fdab-493b-4fe0-87da-353562330a36" providerId="ADAL" clId="{D28FCB94-1864-402C-827E-18DF5AB2BE3A}" dt="2018-11-28T15:53:13.482" v="1066" actId="12788"/>
          <ac:grpSpMkLst>
            <pc:docMk/>
            <pc:sldMk cId="1038566940" sldId="378"/>
            <ac:grpSpMk id="2" creationId="{4579A394-465C-4200-8B77-6CE4F30B96C9}"/>
          </ac:grpSpMkLst>
        </pc:grpChg>
        <pc:graphicFrameChg chg="del">
          <ac:chgData name="Victoria Worthington" userId="3602fdab-493b-4fe0-87da-353562330a36" providerId="ADAL" clId="{D28FCB94-1864-402C-827E-18DF5AB2BE3A}" dt="2018-11-28T15:48:27.940" v="953" actId="478"/>
          <ac:graphicFrameMkLst>
            <pc:docMk/>
            <pc:sldMk cId="1038566940" sldId="378"/>
            <ac:graphicFrameMk id="6" creationId="{A3FB307B-28FC-4F9D-864D-F42361E43D48}"/>
          </ac:graphicFrameMkLst>
        </pc:graphicFrameChg>
        <pc:graphicFrameChg chg="add mod modGraphic">
          <ac:chgData name="Victoria Worthington" userId="3602fdab-493b-4fe0-87da-353562330a36" providerId="ADAL" clId="{D28FCB94-1864-402C-827E-18DF5AB2BE3A}" dt="2018-11-28T15:54:06.074" v="1079" actId="20577"/>
          <ac:graphicFrameMkLst>
            <pc:docMk/>
            <pc:sldMk cId="1038566940" sldId="378"/>
            <ac:graphicFrameMk id="13" creationId="{B89D4F24-58CB-44CB-BA4B-68EACD255D1F}"/>
          </ac:graphicFrameMkLst>
        </pc:graphicFrameChg>
      </pc:sldChg>
      <pc:sldChg chg="addSp modSp add">
        <pc:chgData name="Victoria Worthington" userId="3602fdab-493b-4fe0-87da-353562330a36" providerId="ADAL" clId="{D28FCB94-1864-402C-827E-18DF5AB2BE3A}" dt="2018-11-28T15:39:34.130" v="295" actId="255"/>
        <pc:sldMkLst>
          <pc:docMk/>
          <pc:sldMk cId="1869414170" sldId="379"/>
        </pc:sldMkLst>
        <pc:spChg chg="mod">
          <ac:chgData name="Victoria Worthington" userId="3602fdab-493b-4fe0-87da-353562330a36" providerId="ADAL" clId="{D28FCB94-1864-402C-827E-18DF5AB2BE3A}" dt="2018-11-28T15:39:34.130" v="295" actId="255"/>
          <ac:spMkLst>
            <pc:docMk/>
            <pc:sldMk cId="1869414170" sldId="379"/>
            <ac:spMk id="19" creationId="{5252A847-DE45-4FA3-A1F8-EEBEB845FF8E}"/>
          </ac:spMkLst>
        </pc:spChg>
        <pc:cxnChg chg="add mod">
          <ac:chgData name="Victoria Worthington" userId="3602fdab-493b-4fe0-87da-353562330a36" providerId="ADAL" clId="{D28FCB94-1864-402C-827E-18DF5AB2BE3A}" dt="2018-11-28T15:35:31.992" v="191" actId="14100"/>
          <ac:cxnSpMkLst>
            <pc:docMk/>
            <pc:sldMk cId="1869414170" sldId="379"/>
            <ac:cxnSpMk id="16" creationId="{F1933963-791E-49A5-A2D3-B635C85D392B}"/>
          </ac:cxnSpMkLst>
        </pc:cxnChg>
        <pc:cxnChg chg="add mod">
          <ac:chgData name="Victoria Worthington" userId="3602fdab-493b-4fe0-87da-353562330a36" providerId="ADAL" clId="{D28FCB94-1864-402C-827E-18DF5AB2BE3A}" dt="2018-11-28T15:35:54.156" v="198" actId="14100"/>
          <ac:cxnSpMkLst>
            <pc:docMk/>
            <pc:sldMk cId="1869414170" sldId="379"/>
            <ac:cxnSpMk id="17" creationId="{CE1BB341-AE11-4ABC-A4E6-86CCBBB725EF}"/>
          </ac:cxnSpMkLst>
        </pc:cxnChg>
        <pc:cxnChg chg="add mod">
          <ac:chgData name="Victoria Worthington" userId="3602fdab-493b-4fe0-87da-353562330a36" providerId="ADAL" clId="{D28FCB94-1864-402C-827E-18DF5AB2BE3A}" dt="2018-11-28T15:35:37.166" v="192" actId="14100"/>
          <ac:cxnSpMkLst>
            <pc:docMk/>
            <pc:sldMk cId="1869414170" sldId="379"/>
            <ac:cxnSpMk id="20" creationId="{71A1ACE0-C5C7-4ABB-B6A9-75C069792D4F}"/>
          </ac:cxnSpMkLst>
        </pc:cxnChg>
        <pc:cxnChg chg="add mod">
          <ac:chgData name="Victoria Worthington" userId="3602fdab-493b-4fe0-87da-353562330a36" providerId="ADAL" clId="{D28FCB94-1864-402C-827E-18DF5AB2BE3A}" dt="2018-11-28T15:35:50.971" v="197" actId="14100"/>
          <ac:cxnSpMkLst>
            <pc:docMk/>
            <pc:sldMk cId="1869414170" sldId="379"/>
            <ac:cxnSpMk id="22" creationId="{74245813-7593-40AA-9B1A-3B539CD78DEF}"/>
          </ac:cxnSpMkLst>
        </pc:cxnChg>
      </pc:sldChg>
      <pc:sldChg chg="modSp add">
        <pc:chgData name="Victoria Worthington" userId="3602fdab-493b-4fe0-87da-353562330a36" providerId="ADAL" clId="{D28FCB94-1864-402C-827E-18DF5AB2BE3A}" dt="2018-11-28T15:39:28.267" v="294" actId="255"/>
        <pc:sldMkLst>
          <pc:docMk/>
          <pc:sldMk cId="2657614157" sldId="380"/>
        </pc:sldMkLst>
        <pc:spChg chg="mod">
          <ac:chgData name="Victoria Worthington" userId="3602fdab-493b-4fe0-87da-353562330a36" providerId="ADAL" clId="{D28FCB94-1864-402C-827E-18DF5AB2BE3A}" dt="2018-11-28T15:39:28.267" v="294" actId="255"/>
          <ac:spMkLst>
            <pc:docMk/>
            <pc:sldMk cId="2657614157" sldId="380"/>
            <ac:spMk id="19" creationId="{5252A847-DE45-4FA3-A1F8-EEBEB845FF8E}"/>
          </ac:spMkLst>
        </pc:spChg>
        <pc:graphicFrameChg chg="mod modGraphic">
          <ac:chgData name="Victoria Worthington" userId="3602fdab-493b-4fe0-87da-353562330a36" providerId="ADAL" clId="{D28FCB94-1864-402C-827E-18DF5AB2BE3A}" dt="2018-11-28T15:37:11.626" v="257" actId="1036"/>
          <ac:graphicFrameMkLst>
            <pc:docMk/>
            <pc:sldMk cId="2657614157" sldId="380"/>
            <ac:graphicFrameMk id="9" creationId="{B7EB5D9D-B9BE-4161-B889-DE1974271AF2}"/>
          </ac:graphicFrameMkLst>
        </pc:graphicFrameChg>
        <pc:graphicFrameChg chg="mod modGraphic">
          <ac:chgData name="Victoria Worthington" userId="3602fdab-493b-4fe0-87da-353562330a36" providerId="ADAL" clId="{D28FCB94-1864-402C-827E-18DF5AB2BE3A}" dt="2018-11-28T15:37:04.800" v="241" actId="12788"/>
          <ac:graphicFrameMkLst>
            <pc:docMk/>
            <pc:sldMk cId="2657614157" sldId="380"/>
            <ac:graphicFrameMk id="10" creationId="{E7AE9828-0845-405E-8AA2-8964FFFAFB92}"/>
          </ac:graphicFrameMkLst>
        </pc:graphicFrameChg>
      </pc:sldChg>
      <pc:sldChg chg="modSp add">
        <pc:chgData name="Victoria Worthington" userId="3602fdab-493b-4fe0-87da-353562330a36" providerId="ADAL" clId="{D28FCB94-1864-402C-827E-18DF5AB2BE3A}" dt="2018-11-28T15:39:22.074" v="293" actId="255"/>
        <pc:sldMkLst>
          <pc:docMk/>
          <pc:sldMk cId="2172101934" sldId="381"/>
        </pc:sldMkLst>
        <pc:spChg chg="mod">
          <ac:chgData name="Victoria Worthington" userId="3602fdab-493b-4fe0-87da-353562330a36" providerId="ADAL" clId="{D28FCB94-1864-402C-827E-18DF5AB2BE3A}" dt="2018-11-28T15:39:22.074" v="293" actId="255"/>
          <ac:spMkLst>
            <pc:docMk/>
            <pc:sldMk cId="2172101934" sldId="381"/>
            <ac:spMk id="19" creationId="{5252A847-DE45-4FA3-A1F8-EEBEB845FF8E}"/>
          </ac:spMkLst>
        </pc:spChg>
        <pc:graphicFrameChg chg="modGraphic">
          <ac:chgData name="Victoria Worthington" userId="3602fdab-493b-4fe0-87da-353562330a36" providerId="ADAL" clId="{D28FCB94-1864-402C-827E-18DF5AB2BE3A}" dt="2018-11-28T15:37:18.911" v="263" actId="20577"/>
          <ac:graphicFrameMkLst>
            <pc:docMk/>
            <pc:sldMk cId="2172101934" sldId="381"/>
            <ac:graphicFrameMk id="9" creationId="{B7EB5D9D-B9BE-4161-B889-DE1974271AF2}"/>
          </ac:graphicFrameMkLst>
        </pc:graphicFrameChg>
        <pc:graphicFrameChg chg="modGraphic">
          <ac:chgData name="Victoria Worthington" userId="3602fdab-493b-4fe0-87da-353562330a36" providerId="ADAL" clId="{D28FCB94-1864-402C-827E-18DF5AB2BE3A}" dt="2018-11-28T15:37:17.445" v="261" actId="20577"/>
          <ac:graphicFrameMkLst>
            <pc:docMk/>
            <pc:sldMk cId="2172101934" sldId="381"/>
            <ac:graphicFrameMk id="10" creationId="{E7AE9828-0845-405E-8AA2-8964FFFAFB92}"/>
          </ac:graphicFrameMkLst>
        </pc:graphicFrameChg>
      </pc:sldChg>
      <pc:sldChg chg="addSp delSp modSp add">
        <pc:chgData name="Victoria Worthington" userId="3602fdab-493b-4fe0-87da-353562330a36" providerId="ADAL" clId="{D28FCB94-1864-402C-827E-18DF5AB2BE3A}" dt="2018-11-28T15:39:16.992" v="292" actId="255"/>
        <pc:sldMkLst>
          <pc:docMk/>
          <pc:sldMk cId="1368824285" sldId="382"/>
        </pc:sldMkLst>
        <pc:spChg chg="mod">
          <ac:chgData name="Victoria Worthington" userId="3602fdab-493b-4fe0-87da-353562330a36" providerId="ADAL" clId="{D28FCB94-1864-402C-827E-18DF5AB2BE3A}" dt="2018-11-28T15:39:16.992" v="292" actId="255"/>
          <ac:spMkLst>
            <pc:docMk/>
            <pc:sldMk cId="1368824285" sldId="382"/>
            <ac:spMk id="19" creationId="{5252A847-DE45-4FA3-A1F8-EEBEB845FF8E}"/>
          </ac:spMkLst>
        </pc:spChg>
        <pc:spChg chg="add mod">
          <ac:chgData name="Victoria Worthington" userId="3602fdab-493b-4fe0-87da-353562330a36" providerId="ADAL" clId="{D28FCB94-1864-402C-827E-18DF5AB2BE3A}" dt="2018-11-28T15:37:56.154" v="272" actId="14100"/>
          <ac:spMkLst>
            <pc:docMk/>
            <pc:sldMk cId="1368824285" sldId="382"/>
            <ac:spMk id="21" creationId="{62A2B102-EDEB-4071-A0F3-661BA2785F37}"/>
          </ac:spMkLst>
        </pc:spChg>
        <pc:spChg chg="add mod">
          <ac:chgData name="Victoria Worthington" userId="3602fdab-493b-4fe0-87da-353562330a36" providerId="ADAL" clId="{D28FCB94-1864-402C-827E-18DF5AB2BE3A}" dt="2018-11-28T15:37:56.154" v="272" actId="14100"/>
          <ac:spMkLst>
            <pc:docMk/>
            <pc:sldMk cId="1368824285" sldId="382"/>
            <ac:spMk id="22" creationId="{E76E359C-C848-4DCF-87C2-D1816B1A3C34}"/>
          </ac:spMkLst>
        </pc:spChg>
        <pc:spChg chg="add mod">
          <ac:chgData name="Victoria Worthington" userId="3602fdab-493b-4fe0-87da-353562330a36" providerId="ADAL" clId="{D28FCB94-1864-402C-827E-18DF5AB2BE3A}" dt="2018-11-28T15:37:56.154" v="272" actId="14100"/>
          <ac:spMkLst>
            <pc:docMk/>
            <pc:sldMk cId="1368824285" sldId="382"/>
            <ac:spMk id="23" creationId="{DCAF04D7-B4CF-4E67-8856-C8F4C4A2384F}"/>
          </ac:spMkLst>
        </pc:spChg>
        <pc:spChg chg="add mod">
          <ac:chgData name="Victoria Worthington" userId="3602fdab-493b-4fe0-87da-353562330a36" providerId="ADAL" clId="{D28FCB94-1864-402C-827E-18DF5AB2BE3A}" dt="2018-11-28T15:37:56.154" v="272" actId="14100"/>
          <ac:spMkLst>
            <pc:docMk/>
            <pc:sldMk cId="1368824285" sldId="382"/>
            <ac:spMk id="24" creationId="{C606E06E-5C58-473E-80F9-B24F619E5D62}"/>
          </ac:spMkLst>
        </pc:spChg>
        <pc:spChg chg="add mod">
          <ac:chgData name="Victoria Worthington" userId="3602fdab-493b-4fe0-87da-353562330a36" providerId="ADAL" clId="{D28FCB94-1864-402C-827E-18DF5AB2BE3A}" dt="2018-11-28T15:37:56.154" v="272" actId="14100"/>
          <ac:spMkLst>
            <pc:docMk/>
            <pc:sldMk cId="1368824285" sldId="382"/>
            <ac:spMk id="25" creationId="{19573577-2979-43E5-829F-1610F5755034}"/>
          </ac:spMkLst>
        </pc:spChg>
        <pc:spChg chg="add mod">
          <ac:chgData name="Victoria Worthington" userId="3602fdab-493b-4fe0-87da-353562330a36" providerId="ADAL" clId="{D28FCB94-1864-402C-827E-18DF5AB2BE3A}" dt="2018-11-28T15:37:56.154" v="272" actId="14100"/>
          <ac:spMkLst>
            <pc:docMk/>
            <pc:sldMk cId="1368824285" sldId="382"/>
            <ac:spMk id="26" creationId="{0525D5BA-0B2B-463D-AE85-6CCABD68A085}"/>
          </ac:spMkLst>
        </pc:spChg>
        <pc:spChg chg="add mod">
          <ac:chgData name="Victoria Worthington" userId="3602fdab-493b-4fe0-87da-353562330a36" providerId="ADAL" clId="{D28FCB94-1864-402C-827E-18DF5AB2BE3A}" dt="2018-11-28T15:37:56.154" v="272" actId="14100"/>
          <ac:spMkLst>
            <pc:docMk/>
            <pc:sldMk cId="1368824285" sldId="382"/>
            <ac:spMk id="27" creationId="{93545AF4-1156-4EF8-9EF4-30D247A77480}"/>
          </ac:spMkLst>
        </pc:spChg>
        <pc:spChg chg="add mod">
          <ac:chgData name="Victoria Worthington" userId="3602fdab-493b-4fe0-87da-353562330a36" providerId="ADAL" clId="{D28FCB94-1864-402C-827E-18DF5AB2BE3A}" dt="2018-11-28T15:37:56.154" v="272" actId="14100"/>
          <ac:spMkLst>
            <pc:docMk/>
            <pc:sldMk cId="1368824285" sldId="382"/>
            <ac:spMk id="28" creationId="{C9E31620-D1EA-4A36-A01D-DEF7A6758184}"/>
          </ac:spMkLst>
        </pc:spChg>
        <pc:spChg chg="add mod">
          <ac:chgData name="Victoria Worthington" userId="3602fdab-493b-4fe0-87da-353562330a36" providerId="ADAL" clId="{D28FCB94-1864-402C-827E-18DF5AB2BE3A}" dt="2018-11-28T15:37:56.154" v="272" actId="14100"/>
          <ac:spMkLst>
            <pc:docMk/>
            <pc:sldMk cId="1368824285" sldId="382"/>
            <ac:spMk id="29" creationId="{7F33DE10-B18F-4A5B-B4F6-4EEC052EAAA0}"/>
          </ac:spMkLst>
        </pc:spChg>
        <pc:spChg chg="add mod">
          <ac:chgData name="Victoria Worthington" userId="3602fdab-493b-4fe0-87da-353562330a36" providerId="ADAL" clId="{D28FCB94-1864-402C-827E-18DF5AB2BE3A}" dt="2018-11-28T15:37:56.154" v="272" actId="14100"/>
          <ac:spMkLst>
            <pc:docMk/>
            <pc:sldMk cId="1368824285" sldId="382"/>
            <ac:spMk id="30" creationId="{4F74FA1B-B7A3-4CF7-8E9B-9B15FD8765E7}"/>
          </ac:spMkLst>
        </pc:spChg>
        <pc:spChg chg="add mod">
          <ac:chgData name="Victoria Worthington" userId="3602fdab-493b-4fe0-87da-353562330a36" providerId="ADAL" clId="{D28FCB94-1864-402C-827E-18DF5AB2BE3A}" dt="2018-11-28T15:37:56.154" v="272" actId="14100"/>
          <ac:spMkLst>
            <pc:docMk/>
            <pc:sldMk cId="1368824285" sldId="382"/>
            <ac:spMk id="31" creationId="{50B2C0EF-11C9-4202-B860-800A95CAC085}"/>
          </ac:spMkLst>
        </pc:spChg>
        <pc:spChg chg="add mod">
          <ac:chgData name="Victoria Worthington" userId="3602fdab-493b-4fe0-87da-353562330a36" providerId="ADAL" clId="{D28FCB94-1864-402C-827E-18DF5AB2BE3A}" dt="2018-11-28T15:37:56.154" v="272" actId="14100"/>
          <ac:spMkLst>
            <pc:docMk/>
            <pc:sldMk cId="1368824285" sldId="382"/>
            <ac:spMk id="32" creationId="{16849D6A-3938-452B-83AF-216DDF2FAB03}"/>
          </ac:spMkLst>
        </pc:spChg>
        <pc:grpChg chg="del">
          <ac:chgData name="Victoria Worthington" userId="3602fdab-493b-4fe0-87da-353562330a36" providerId="ADAL" clId="{D28FCB94-1864-402C-827E-18DF5AB2BE3A}" dt="2018-11-28T15:37:41.918" v="268" actId="478"/>
          <ac:grpSpMkLst>
            <pc:docMk/>
            <pc:sldMk cId="1368824285" sldId="382"/>
            <ac:grpSpMk id="3" creationId="{34DFAC00-764A-4C16-B813-E6A511825692}"/>
          </ac:grpSpMkLst>
        </pc:grpChg>
        <pc:graphicFrameChg chg="del modGraphic">
          <ac:chgData name="Victoria Worthington" userId="3602fdab-493b-4fe0-87da-353562330a36" providerId="ADAL" clId="{D28FCB94-1864-402C-827E-18DF5AB2BE3A}" dt="2018-11-28T15:37:39.247" v="266" actId="478"/>
          <ac:graphicFrameMkLst>
            <pc:docMk/>
            <pc:sldMk cId="1368824285" sldId="382"/>
            <ac:graphicFrameMk id="9" creationId="{B7EB5D9D-B9BE-4161-B889-DE1974271AF2}"/>
          </ac:graphicFrameMkLst>
        </pc:graphicFrameChg>
        <pc:graphicFrameChg chg="del">
          <ac:chgData name="Victoria Worthington" userId="3602fdab-493b-4fe0-87da-353562330a36" providerId="ADAL" clId="{D28FCB94-1864-402C-827E-18DF5AB2BE3A}" dt="2018-11-28T15:37:40.340" v="267" actId="478"/>
          <ac:graphicFrameMkLst>
            <pc:docMk/>
            <pc:sldMk cId="1368824285" sldId="382"/>
            <ac:graphicFrameMk id="10" creationId="{E7AE9828-0845-405E-8AA2-8964FFFAFB92}"/>
          </ac:graphicFrameMkLst>
        </pc:graphicFrameChg>
        <pc:graphicFrameChg chg="add">
          <ac:chgData name="Victoria Worthington" userId="3602fdab-493b-4fe0-87da-353562330a36" providerId="ADAL" clId="{D28FCB94-1864-402C-827E-18DF5AB2BE3A}" dt="2018-11-28T15:37:47.752" v="269"/>
          <ac:graphicFrameMkLst>
            <pc:docMk/>
            <pc:sldMk cId="1368824285" sldId="382"/>
            <ac:graphicFrameMk id="20" creationId="{54876036-8491-4221-92F0-0A0289CC78E2}"/>
          </ac:graphicFrameMkLst>
        </pc:graphicFrameChg>
        <pc:graphicFrameChg chg="add mod modGraphic">
          <ac:chgData name="Victoria Worthington" userId="3602fdab-493b-4fe0-87da-353562330a36" providerId="ADAL" clId="{D28FCB94-1864-402C-827E-18DF5AB2BE3A}" dt="2018-11-28T15:38:46.752" v="283" actId="12788"/>
          <ac:graphicFrameMkLst>
            <pc:docMk/>
            <pc:sldMk cId="1368824285" sldId="382"/>
            <ac:graphicFrameMk id="33" creationId="{73BC855E-6EE5-4AE3-B2CB-63F23AE0F5C0}"/>
          </ac:graphicFrameMkLst>
        </pc:graphicFrameChg>
      </pc:sldChg>
      <pc:sldChg chg="add del">
        <pc:chgData name="Victoria Worthington" userId="3602fdab-493b-4fe0-87da-353562330a36" providerId="ADAL" clId="{D28FCB94-1864-402C-827E-18DF5AB2BE3A}" dt="2018-11-28T15:38:52.636" v="284" actId="2696"/>
        <pc:sldMkLst>
          <pc:docMk/>
          <pc:sldMk cId="940856912" sldId="383"/>
        </pc:sldMkLst>
      </pc:sldChg>
      <pc:sldChg chg="modSp add">
        <pc:chgData name="Victoria Worthington" userId="3602fdab-493b-4fe0-87da-353562330a36" providerId="ADAL" clId="{D28FCB94-1864-402C-827E-18DF5AB2BE3A}" dt="2018-11-28T15:39:12.802" v="291" actId="255"/>
        <pc:sldMkLst>
          <pc:docMk/>
          <pc:sldMk cId="3937909200" sldId="383"/>
        </pc:sldMkLst>
        <pc:spChg chg="mod">
          <ac:chgData name="Victoria Worthington" userId="3602fdab-493b-4fe0-87da-353562330a36" providerId="ADAL" clId="{D28FCB94-1864-402C-827E-18DF5AB2BE3A}" dt="2018-11-28T15:39:12.802" v="291" actId="255"/>
          <ac:spMkLst>
            <pc:docMk/>
            <pc:sldMk cId="3937909200" sldId="383"/>
            <ac:spMk id="19" creationId="{5252A847-DE45-4FA3-A1F8-EEBEB845FF8E}"/>
          </ac:spMkLst>
        </pc:spChg>
        <pc:graphicFrameChg chg="modGraphic">
          <ac:chgData name="Victoria Worthington" userId="3602fdab-493b-4fe0-87da-353562330a36" providerId="ADAL" clId="{D28FCB94-1864-402C-827E-18DF5AB2BE3A}" dt="2018-11-28T15:38:58.308" v="287" actId="20577"/>
          <ac:graphicFrameMkLst>
            <pc:docMk/>
            <pc:sldMk cId="3937909200" sldId="383"/>
            <ac:graphicFrameMk id="33" creationId="{73BC855E-6EE5-4AE3-B2CB-63F23AE0F5C0}"/>
          </ac:graphicFrameMkLst>
        </pc:graphicFrameChg>
      </pc:sldChg>
      <pc:sldChg chg="modSp add">
        <pc:chgData name="Victoria Worthington" userId="3602fdab-493b-4fe0-87da-353562330a36" providerId="ADAL" clId="{D28FCB94-1864-402C-827E-18DF5AB2BE3A}" dt="2018-11-28T15:41:04.304" v="361" actId="403"/>
        <pc:sldMkLst>
          <pc:docMk/>
          <pc:sldMk cId="3076391196" sldId="384"/>
        </pc:sldMkLst>
        <pc:spChg chg="mod">
          <ac:chgData name="Victoria Worthington" userId="3602fdab-493b-4fe0-87da-353562330a36" providerId="ADAL" clId="{D28FCB94-1864-402C-827E-18DF5AB2BE3A}" dt="2018-11-28T15:41:04.304" v="361" actId="403"/>
          <ac:spMkLst>
            <pc:docMk/>
            <pc:sldMk cId="3076391196" sldId="384"/>
            <ac:spMk id="19" creationId="{5252A847-DE45-4FA3-A1F8-EEBEB845FF8E}"/>
          </ac:spMkLst>
        </pc:spChg>
        <pc:graphicFrameChg chg="modGraphic">
          <ac:chgData name="Victoria Worthington" userId="3602fdab-493b-4fe0-87da-353562330a36" providerId="ADAL" clId="{D28FCB94-1864-402C-827E-18DF5AB2BE3A}" dt="2018-11-28T15:40:53.370" v="338" actId="20577"/>
          <ac:graphicFrameMkLst>
            <pc:docMk/>
            <pc:sldMk cId="3076391196" sldId="384"/>
            <ac:graphicFrameMk id="6" creationId="{06CAF9E4-EA64-4D98-8D9D-5166D4F4305F}"/>
          </ac:graphicFrameMkLst>
        </pc:graphicFrameChg>
      </pc:sldChg>
      <pc:sldChg chg="modSp add">
        <pc:chgData name="Victoria Worthington" userId="3602fdab-493b-4fe0-87da-353562330a36" providerId="ADAL" clId="{D28FCB94-1864-402C-827E-18DF5AB2BE3A}" dt="2018-11-28T17:21:05.531" v="1102"/>
        <pc:sldMkLst>
          <pc:docMk/>
          <pc:sldMk cId="3906027459" sldId="385"/>
        </pc:sldMkLst>
        <pc:spChg chg="mod">
          <ac:chgData name="Victoria Worthington" userId="3602fdab-493b-4fe0-87da-353562330a36" providerId="ADAL" clId="{D28FCB94-1864-402C-827E-18DF5AB2BE3A}" dt="2018-11-28T15:47:59.904" v="950" actId="255"/>
          <ac:spMkLst>
            <pc:docMk/>
            <pc:sldMk cId="3906027459" sldId="385"/>
            <ac:spMk id="19" creationId="{5252A847-DE45-4FA3-A1F8-EEBEB845FF8E}"/>
          </ac:spMkLst>
        </pc:spChg>
        <pc:graphicFrameChg chg="mod modGraphic">
          <ac:chgData name="Victoria Worthington" userId="3602fdab-493b-4fe0-87da-353562330a36" providerId="ADAL" clId="{D28FCB94-1864-402C-827E-18DF5AB2BE3A}" dt="2018-11-28T17:21:05.531" v="1102"/>
          <ac:graphicFrameMkLst>
            <pc:docMk/>
            <pc:sldMk cId="3906027459" sldId="385"/>
            <ac:graphicFrameMk id="6" creationId="{44EC1AF0-158D-45BC-BF63-15400A0E3A99}"/>
          </ac:graphicFrameMkLst>
        </pc:graphicFrameChg>
      </pc:sldChg>
      <pc:sldChg chg="modSp add">
        <pc:chgData name="Victoria Worthington" userId="3602fdab-493b-4fe0-87da-353562330a36" providerId="ADAL" clId="{D28FCB94-1864-402C-827E-18DF5AB2BE3A}" dt="2018-11-28T17:21:42.594" v="1110" actId="20577"/>
        <pc:sldMkLst>
          <pc:docMk/>
          <pc:sldMk cId="1364403486" sldId="386"/>
        </pc:sldMkLst>
        <pc:spChg chg="mod">
          <ac:chgData name="Victoria Worthington" userId="3602fdab-493b-4fe0-87da-353562330a36" providerId="ADAL" clId="{D28FCB94-1864-402C-827E-18DF5AB2BE3A}" dt="2018-11-28T15:47:49.422" v="948" actId="255"/>
          <ac:spMkLst>
            <pc:docMk/>
            <pc:sldMk cId="1364403486" sldId="386"/>
            <ac:spMk id="19" creationId="{5252A847-DE45-4FA3-A1F8-EEBEB845FF8E}"/>
          </ac:spMkLst>
        </pc:spChg>
        <pc:graphicFrameChg chg="modGraphic">
          <ac:chgData name="Victoria Worthington" userId="3602fdab-493b-4fe0-87da-353562330a36" providerId="ADAL" clId="{D28FCB94-1864-402C-827E-18DF5AB2BE3A}" dt="2018-11-28T17:21:42.594" v="1110" actId="20577"/>
          <ac:graphicFrameMkLst>
            <pc:docMk/>
            <pc:sldMk cId="1364403486" sldId="386"/>
            <ac:graphicFrameMk id="11" creationId="{B17E75C0-0229-4C60-8A94-1D70859A4579}"/>
          </ac:graphicFrameMkLst>
        </pc:graphicFrameChg>
      </pc:sldChg>
      <pc:sldChg chg="addSp delSp modSp add">
        <pc:chgData name="Victoria Worthington" userId="3602fdab-493b-4fe0-87da-353562330a36" providerId="ADAL" clId="{D28FCB94-1864-402C-827E-18DF5AB2BE3A}" dt="2018-11-28T17:21:55.214" v="1115"/>
        <pc:sldMkLst>
          <pc:docMk/>
          <pc:sldMk cId="3202043945" sldId="387"/>
        </pc:sldMkLst>
        <pc:spChg chg="mod">
          <ac:chgData name="Victoria Worthington" userId="3602fdab-493b-4fe0-87da-353562330a36" providerId="ADAL" clId="{D28FCB94-1864-402C-827E-18DF5AB2BE3A}" dt="2018-11-28T15:47:43.694" v="947" actId="255"/>
          <ac:spMkLst>
            <pc:docMk/>
            <pc:sldMk cId="3202043945" sldId="387"/>
            <ac:spMk id="19" creationId="{5252A847-DE45-4FA3-A1F8-EEBEB845FF8E}"/>
          </ac:spMkLst>
        </pc:spChg>
        <pc:graphicFrameChg chg="del modGraphic">
          <ac:chgData name="Victoria Worthington" userId="3602fdab-493b-4fe0-87da-353562330a36" providerId="ADAL" clId="{D28FCB94-1864-402C-827E-18DF5AB2BE3A}" dt="2018-11-28T17:21:16.742" v="1103" actId="478"/>
          <ac:graphicFrameMkLst>
            <pc:docMk/>
            <pc:sldMk cId="3202043945" sldId="387"/>
            <ac:graphicFrameMk id="11" creationId="{B17E75C0-0229-4C60-8A94-1D70859A4579}"/>
          </ac:graphicFrameMkLst>
        </pc:graphicFrameChg>
        <pc:graphicFrameChg chg="add del">
          <ac:chgData name="Victoria Worthington" userId="3602fdab-493b-4fe0-87da-353562330a36" providerId="ADAL" clId="{D28FCB94-1864-402C-827E-18DF5AB2BE3A}" dt="2018-11-28T17:21:54.770" v="1114" actId="478"/>
          <ac:graphicFrameMkLst>
            <pc:docMk/>
            <pc:sldMk cId="3202043945" sldId="387"/>
            <ac:graphicFrameMk id="16" creationId="{76933309-975D-4061-A996-DC38EA7D2380}"/>
          </ac:graphicFrameMkLst>
        </pc:graphicFrameChg>
        <pc:graphicFrameChg chg="add">
          <ac:chgData name="Victoria Worthington" userId="3602fdab-493b-4fe0-87da-353562330a36" providerId="ADAL" clId="{D28FCB94-1864-402C-827E-18DF5AB2BE3A}" dt="2018-11-28T17:21:55.214" v="1115"/>
          <ac:graphicFrameMkLst>
            <pc:docMk/>
            <pc:sldMk cId="3202043945" sldId="387"/>
            <ac:graphicFrameMk id="17" creationId="{A88F6027-17CA-4995-BFB6-D29CD6263632}"/>
          </ac:graphicFrameMkLst>
        </pc:graphicFrameChg>
      </pc:sldChg>
      <pc:sldChg chg="modSp add ord">
        <pc:chgData name="Victoria Worthington" userId="3602fdab-493b-4fe0-87da-353562330a36" providerId="ADAL" clId="{D28FCB94-1864-402C-827E-18DF5AB2BE3A}" dt="2018-11-28T15:47:39.444" v="946" actId="20577"/>
        <pc:sldMkLst>
          <pc:docMk/>
          <pc:sldMk cId="26033644" sldId="388"/>
        </pc:sldMkLst>
        <pc:spChg chg="mod">
          <ac:chgData name="Victoria Worthington" userId="3602fdab-493b-4fe0-87da-353562330a36" providerId="ADAL" clId="{D28FCB94-1864-402C-827E-18DF5AB2BE3A}" dt="2018-11-28T15:47:39.444" v="946" actId="20577"/>
          <ac:spMkLst>
            <pc:docMk/>
            <pc:sldMk cId="26033644" sldId="388"/>
            <ac:spMk id="19" creationId="{5252A847-DE45-4FA3-A1F8-EEBEB845FF8E}"/>
          </ac:spMkLst>
        </pc:spChg>
      </pc:sldChg>
      <pc:sldChg chg="modSp add">
        <pc:chgData name="Victoria Worthington" userId="3602fdab-493b-4fe0-87da-353562330a36" providerId="ADAL" clId="{D28FCB94-1864-402C-827E-18DF5AB2BE3A}" dt="2018-11-28T15:54:24.546" v="1088" actId="20577"/>
        <pc:sldMkLst>
          <pc:docMk/>
          <pc:sldMk cId="3674506161" sldId="389"/>
        </pc:sldMkLst>
        <pc:graphicFrameChg chg="modGraphic">
          <ac:chgData name="Victoria Worthington" userId="3602fdab-493b-4fe0-87da-353562330a36" providerId="ADAL" clId="{D28FCB94-1864-402C-827E-18DF5AB2BE3A}" dt="2018-11-28T15:54:24.546" v="1088" actId="20577"/>
          <ac:graphicFrameMkLst>
            <pc:docMk/>
            <pc:sldMk cId="3674506161" sldId="389"/>
            <ac:graphicFrameMk id="13" creationId="{B89D4F24-58CB-44CB-BA4B-68EACD255D1F}"/>
          </ac:graphicFrameMkLst>
        </pc:graphicFrameChg>
      </pc:sldChg>
      <pc:sldChg chg="modSp add del">
        <pc:chgData name="Victoria Worthington" userId="3602fdab-493b-4fe0-87da-353562330a36" providerId="ADAL" clId="{D28FCB94-1864-402C-827E-18DF5AB2BE3A}" dt="2018-11-28T15:53:50.130" v="1072" actId="2696"/>
        <pc:sldMkLst>
          <pc:docMk/>
          <pc:sldMk cId="4212802248" sldId="389"/>
        </pc:sldMkLst>
        <pc:graphicFrameChg chg="modGraphic">
          <ac:chgData name="Victoria Worthington" userId="3602fdab-493b-4fe0-87da-353562330a36" providerId="ADAL" clId="{D28FCB94-1864-402C-827E-18DF5AB2BE3A}" dt="2018-11-28T15:53:48.932" v="1071" actId="20577"/>
          <ac:graphicFrameMkLst>
            <pc:docMk/>
            <pc:sldMk cId="4212802248" sldId="389"/>
            <ac:graphicFrameMk id="13" creationId="{B89D4F24-58CB-44CB-BA4B-68EACD255D1F}"/>
          </ac:graphicFrameMkLst>
        </pc:graphicFrameChg>
      </pc:sldChg>
    </pc:docChg>
  </pc:docChgLst>
  <pc:docChgLst>
    <pc:chgData name="Jan Fitzpatrick" userId="d1b284ec-d1dd-4765-b823-b34899491c26" providerId="ADAL" clId="{323A1D03-0DCA-4034-8290-C354E64E43EA}"/>
    <pc:docChg chg="custSel modSld">
      <pc:chgData name="Jan Fitzpatrick" userId="d1b284ec-d1dd-4765-b823-b34899491c26" providerId="ADAL" clId="{323A1D03-0DCA-4034-8290-C354E64E43EA}" dt="2019-12-11T11:38:27.082" v="125" actId="478"/>
      <pc:docMkLst>
        <pc:docMk/>
      </pc:docMkLst>
      <pc:sldChg chg="modSp">
        <pc:chgData name="Jan Fitzpatrick" userId="d1b284ec-d1dd-4765-b823-b34899491c26" providerId="ADAL" clId="{323A1D03-0DCA-4034-8290-C354E64E43EA}" dt="2019-12-10T14:40:00.263" v="8" actId="20577"/>
        <pc:sldMkLst>
          <pc:docMk/>
          <pc:sldMk cId="2637481266" sldId="256"/>
        </pc:sldMkLst>
        <pc:spChg chg="mod">
          <ac:chgData name="Jan Fitzpatrick" userId="d1b284ec-d1dd-4765-b823-b34899491c26" providerId="ADAL" clId="{323A1D03-0DCA-4034-8290-C354E64E43EA}" dt="2019-12-10T14:40:00.263" v="8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323A1D03-0DCA-4034-8290-C354E64E43EA}" dt="2019-12-10T14:39:44.540" v="4" actId="20577"/>
        <pc:sldMkLst>
          <pc:docMk/>
          <pc:sldMk cId="3855900595" sldId="301"/>
        </pc:sldMkLst>
        <pc:spChg chg="mod">
          <ac:chgData name="Jan Fitzpatrick" userId="d1b284ec-d1dd-4765-b823-b34899491c26" providerId="ADAL" clId="{323A1D03-0DCA-4034-8290-C354E64E43EA}" dt="2019-12-10T14:39:44.540" v="4" actId="20577"/>
          <ac:spMkLst>
            <pc:docMk/>
            <pc:sldMk cId="3855900595" sldId="301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323A1D03-0DCA-4034-8290-C354E64E43EA}" dt="2019-12-10T14:41:42.039" v="14" actId="1582"/>
        <pc:sldMkLst>
          <pc:docMk/>
          <pc:sldMk cId="3099166696" sldId="367"/>
        </pc:sldMkLst>
        <pc:spChg chg="mod">
          <ac:chgData name="Jan Fitzpatrick" userId="d1b284ec-d1dd-4765-b823-b34899491c26" providerId="ADAL" clId="{323A1D03-0DCA-4034-8290-C354E64E43EA}" dt="2019-12-10T14:41:29.462" v="13" actId="1582"/>
          <ac:spMkLst>
            <pc:docMk/>
            <pc:sldMk cId="3099166696" sldId="367"/>
            <ac:spMk id="11" creationId="{55EC9B98-FD78-4A59-B1BF-0248553F4C8E}"/>
          </ac:spMkLst>
        </pc:spChg>
        <pc:spChg chg="mod">
          <ac:chgData name="Jan Fitzpatrick" userId="d1b284ec-d1dd-4765-b823-b34899491c26" providerId="ADAL" clId="{323A1D03-0DCA-4034-8290-C354E64E43EA}" dt="2019-12-10T14:41:42.039" v="14" actId="1582"/>
          <ac:spMkLst>
            <pc:docMk/>
            <pc:sldMk cId="3099166696" sldId="367"/>
            <ac:spMk id="16" creationId="{B551C44F-0C7A-4BFC-9B9E-41C5529371AD}"/>
          </ac:spMkLst>
        </pc:spChg>
        <pc:spChg chg="mod">
          <ac:chgData name="Jan Fitzpatrick" userId="d1b284ec-d1dd-4765-b823-b34899491c26" providerId="ADAL" clId="{323A1D03-0DCA-4034-8290-C354E64E43EA}" dt="2019-12-10T14:41:42.039" v="14" actId="1582"/>
          <ac:spMkLst>
            <pc:docMk/>
            <pc:sldMk cId="3099166696" sldId="367"/>
            <ac:spMk id="20" creationId="{39565BFF-23C6-44A9-9C69-6553F5276796}"/>
          </ac:spMkLst>
        </pc:spChg>
        <pc:graphicFrameChg chg="mod">
          <ac:chgData name="Jan Fitzpatrick" userId="d1b284ec-d1dd-4765-b823-b34899491c26" providerId="ADAL" clId="{323A1D03-0DCA-4034-8290-C354E64E43EA}" dt="2019-12-10T14:40:56.626" v="10"/>
          <ac:graphicFrameMkLst>
            <pc:docMk/>
            <pc:sldMk cId="3099166696" sldId="367"/>
            <ac:graphicFrameMk id="6" creationId="{06CAF9E4-EA64-4D98-8D9D-5166D4F4305F}"/>
          </ac:graphicFrameMkLst>
        </pc:graphicFrameChg>
        <pc:cxnChg chg="mod">
          <ac:chgData name="Jan Fitzpatrick" userId="d1b284ec-d1dd-4765-b823-b34899491c26" providerId="ADAL" clId="{323A1D03-0DCA-4034-8290-C354E64E43EA}" dt="2019-12-10T14:41:42.039" v="14" actId="1582"/>
          <ac:cxnSpMkLst>
            <pc:docMk/>
            <pc:sldMk cId="3099166696" sldId="367"/>
            <ac:cxnSpMk id="12" creationId="{C4204ACD-65E6-4705-89A1-84865BF595A1}"/>
          </ac:cxnSpMkLst>
        </pc:cxnChg>
        <pc:cxnChg chg="mod">
          <ac:chgData name="Jan Fitzpatrick" userId="d1b284ec-d1dd-4765-b823-b34899491c26" providerId="ADAL" clId="{323A1D03-0DCA-4034-8290-C354E64E43EA}" dt="2019-12-10T14:41:42.039" v="14" actId="1582"/>
          <ac:cxnSpMkLst>
            <pc:docMk/>
            <pc:sldMk cId="3099166696" sldId="367"/>
            <ac:cxnSpMk id="13" creationId="{C9C64234-46D9-409E-92CF-682EBBA39218}"/>
          </ac:cxnSpMkLst>
        </pc:cxnChg>
      </pc:sldChg>
      <pc:sldChg chg="addSp delSp modSp">
        <pc:chgData name="Jan Fitzpatrick" userId="d1b284ec-d1dd-4765-b823-b34899491c26" providerId="ADAL" clId="{323A1D03-0DCA-4034-8290-C354E64E43EA}" dt="2019-12-11T11:36:48.003" v="107"/>
        <pc:sldMkLst>
          <pc:docMk/>
          <pc:sldMk cId="1038566940" sldId="378"/>
        </pc:sldMkLst>
        <pc:spChg chg="add mod">
          <ac:chgData name="Jan Fitzpatrick" userId="d1b284ec-d1dd-4765-b823-b34899491c26" providerId="ADAL" clId="{323A1D03-0DCA-4034-8290-C354E64E43EA}" dt="2019-12-11T11:35:47.546" v="96" actId="552"/>
          <ac:spMkLst>
            <pc:docMk/>
            <pc:sldMk cId="1038566940" sldId="378"/>
            <ac:spMk id="14" creationId="{1CBEA404-19B9-44C4-BF7B-0AFABA014DAB}"/>
          </ac:spMkLst>
        </pc:spChg>
        <pc:spChg chg="add mod">
          <ac:chgData name="Jan Fitzpatrick" userId="d1b284ec-d1dd-4765-b823-b34899491c26" providerId="ADAL" clId="{323A1D03-0DCA-4034-8290-C354E64E43EA}" dt="2019-12-11T11:35:36.354" v="95" actId="1038"/>
          <ac:spMkLst>
            <pc:docMk/>
            <pc:sldMk cId="1038566940" sldId="378"/>
            <ac:spMk id="15" creationId="{6781C625-7FC5-41C9-A60F-86CB498E72BE}"/>
          </ac:spMkLst>
        </pc:spChg>
        <pc:spChg chg="add mod">
          <ac:chgData name="Jan Fitzpatrick" userId="d1b284ec-d1dd-4765-b823-b34899491c26" providerId="ADAL" clId="{323A1D03-0DCA-4034-8290-C354E64E43EA}" dt="2019-12-11T11:35:47.546" v="96" actId="552"/>
          <ac:spMkLst>
            <pc:docMk/>
            <pc:sldMk cId="1038566940" sldId="378"/>
            <ac:spMk id="16" creationId="{87D9E3BB-885A-4C6F-A47B-67A7C5A47F54}"/>
          </ac:spMkLst>
        </pc:spChg>
        <pc:spChg chg="mod">
          <ac:chgData name="Jan Fitzpatrick" userId="d1b284ec-d1dd-4765-b823-b34899491c26" providerId="ADAL" clId="{323A1D03-0DCA-4034-8290-C354E64E43EA}" dt="2019-12-11T11:35:04.178" v="83" actId="12788"/>
          <ac:spMkLst>
            <pc:docMk/>
            <pc:sldMk cId="1038566940" sldId="378"/>
            <ac:spMk id="19" creationId="{5252A847-DE45-4FA3-A1F8-EEBEB845FF8E}"/>
          </ac:spMkLst>
        </pc:spChg>
        <pc:graphicFrameChg chg="add mod modGraphic">
          <ac:chgData name="Jan Fitzpatrick" userId="d1b284ec-d1dd-4765-b823-b34899491c26" providerId="ADAL" clId="{323A1D03-0DCA-4034-8290-C354E64E43EA}" dt="2019-12-11T11:36:48.003" v="107"/>
          <ac:graphicFrameMkLst>
            <pc:docMk/>
            <pc:sldMk cId="1038566940" sldId="378"/>
            <ac:graphicFrameMk id="11" creationId="{EF0969B0-71D0-420B-B909-41E583EC334D}"/>
          </ac:graphicFrameMkLst>
        </pc:graphicFrameChg>
        <pc:graphicFrameChg chg="del mod">
          <ac:chgData name="Jan Fitzpatrick" userId="d1b284ec-d1dd-4765-b823-b34899491c26" providerId="ADAL" clId="{323A1D03-0DCA-4034-8290-C354E64E43EA}" dt="2019-12-11T11:35:54.057" v="97" actId="478"/>
          <ac:graphicFrameMkLst>
            <pc:docMk/>
            <pc:sldMk cId="1038566940" sldId="378"/>
            <ac:graphicFrameMk id="13" creationId="{B89D4F24-58CB-44CB-BA4B-68EACD255D1F}"/>
          </ac:graphicFrameMkLst>
        </pc:graphicFrameChg>
      </pc:sldChg>
      <pc:sldChg chg="addSp delSp modSp">
        <pc:chgData name="Jan Fitzpatrick" userId="d1b284ec-d1dd-4765-b823-b34899491c26" providerId="ADAL" clId="{323A1D03-0DCA-4034-8290-C354E64E43EA}" dt="2019-12-10T14:42:06.957" v="16"/>
        <pc:sldMkLst>
          <pc:docMk/>
          <pc:sldMk cId="2958253121" sldId="400"/>
        </pc:sldMkLst>
        <pc:spChg chg="del">
          <ac:chgData name="Jan Fitzpatrick" userId="d1b284ec-d1dd-4765-b823-b34899491c26" providerId="ADAL" clId="{323A1D03-0DCA-4034-8290-C354E64E43EA}" dt="2019-12-10T14:41:58.531" v="15" actId="478"/>
          <ac:spMkLst>
            <pc:docMk/>
            <pc:sldMk cId="2958253121" sldId="400"/>
            <ac:spMk id="11" creationId="{55EC9B98-FD78-4A59-B1BF-0248553F4C8E}"/>
          </ac:spMkLst>
        </pc:spChg>
        <pc:spChg chg="del">
          <ac:chgData name="Jan Fitzpatrick" userId="d1b284ec-d1dd-4765-b823-b34899491c26" providerId="ADAL" clId="{323A1D03-0DCA-4034-8290-C354E64E43EA}" dt="2019-12-10T14:41:58.531" v="15" actId="478"/>
          <ac:spMkLst>
            <pc:docMk/>
            <pc:sldMk cId="2958253121" sldId="400"/>
            <ac:spMk id="16" creationId="{B551C44F-0C7A-4BFC-9B9E-41C5529371AD}"/>
          </ac:spMkLst>
        </pc:spChg>
        <pc:spChg chg="del">
          <ac:chgData name="Jan Fitzpatrick" userId="d1b284ec-d1dd-4765-b823-b34899491c26" providerId="ADAL" clId="{323A1D03-0DCA-4034-8290-C354E64E43EA}" dt="2019-12-10T14:41:58.531" v="15" actId="478"/>
          <ac:spMkLst>
            <pc:docMk/>
            <pc:sldMk cId="2958253121" sldId="400"/>
            <ac:spMk id="20" creationId="{39565BFF-23C6-44A9-9C69-6553F5276796}"/>
          </ac:spMkLst>
        </pc:spChg>
        <pc:spChg chg="add">
          <ac:chgData name="Jan Fitzpatrick" userId="d1b284ec-d1dd-4765-b823-b34899491c26" providerId="ADAL" clId="{323A1D03-0DCA-4034-8290-C354E64E43EA}" dt="2019-12-10T14:42:06.957" v="16"/>
          <ac:spMkLst>
            <pc:docMk/>
            <pc:sldMk cId="2958253121" sldId="400"/>
            <ac:spMk id="26" creationId="{E4E3134A-CE1D-43C9-9B22-ECB822A5BF34}"/>
          </ac:spMkLst>
        </pc:spChg>
        <pc:spChg chg="add">
          <ac:chgData name="Jan Fitzpatrick" userId="d1b284ec-d1dd-4765-b823-b34899491c26" providerId="ADAL" clId="{323A1D03-0DCA-4034-8290-C354E64E43EA}" dt="2019-12-10T14:42:06.957" v="16"/>
          <ac:spMkLst>
            <pc:docMk/>
            <pc:sldMk cId="2958253121" sldId="400"/>
            <ac:spMk id="29" creationId="{75A3F81D-DF3E-4679-B665-EFFD9825F581}"/>
          </ac:spMkLst>
        </pc:spChg>
        <pc:spChg chg="add">
          <ac:chgData name="Jan Fitzpatrick" userId="d1b284ec-d1dd-4765-b823-b34899491c26" providerId="ADAL" clId="{323A1D03-0DCA-4034-8290-C354E64E43EA}" dt="2019-12-10T14:42:06.957" v="16"/>
          <ac:spMkLst>
            <pc:docMk/>
            <pc:sldMk cId="2958253121" sldId="400"/>
            <ac:spMk id="30" creationId="{E40EEEF4-5F49-4EAB-B403-7E0618B41038}"/>
          </ac:spMkLst>
        </pc:spChg>
        <pc:grpChg chg="del">
          <ac:chgData name="Jan Fitzpatrick" userId="d1b284ec-d1dd-4765-b823-b34899491c26" providerId="ADAL" clId="{323A1D03-0DCA-4034-8290-C354E64E43EA}" dt="2019-12-10T14:41:58.531" v="15" actId="478"/>
          <ac:grpSpMkLst>
            <pc:docMk/>
            <pc:sldMk cId="2958253121" sldId="400"/>
            <ac:grpSpMk id="2" creationId="{7787C3DB-EC1C-40A8-94C6-77D739BCA944}"/>
          </ac:grpSpMkLst>
        </pc:grpChg>
        <pc:grpChg chg="add">
          <ac:chgData name="Jan Fitzpatrick" userId="d1b284ec-d1dd-4765-b823-b34899491c26" providerId="ADAL" clId="{323A1D03-0DCA-4034-8290-C354E64E43EA}" dt="2019-12-10T14:42:06.957" v="16"/>
          <ac:grpSpMkLst>
            <pc:docMk/>
            <pc:sldMk cId="2958253121" sldId="400"/>
            <ac:grpSpMk id="31" creationId="{46F86518-6265-433D-A845-8189CB4D1D12}"/>
          </ac:grpSpMkLst>
        </pc:grpChg>
        <pc:grpChg chg="add">
          <ac:chgData name="Jan Fitzpatrick" userId="d1b284ec-d1dd-4765-b823-b34899491c26" providerId="ADAL" clId="{323A1D03-0DCA-4034-8290-C354E64E43EA}" dt="2019-12-10T14:42:06.957" v="16"/>
          <ac:grpSpMkLst>
            <pc:docMk/>
            <pc:sldMk cId="2958253121" sldId="400"/>
            <ac:grpSpMk id="41" creationId="{02E6213D-70C0-4B45-AB74-9378C6DC3966}"/>
          </ac:grpSpMkLst>
        </pc:grpChg>
        <pc:grpChg chg="del">
          <ac:chgData name="Jan Fitzpatrick" userId="d1b284ec-d1dd-4765-b823-b34899491c26" providerId="ADAL" clId="{323A1D03-0DCA-4034-8290-C354E64E43EA}" dt="2019-12-10T14:41:58.531" v="15" actId="478"/>
          <ac:grpSpMkLst>
            <pc:docMk/>
            <pc:sldMk cId="2958253121" sldId="400"/>
            <ac:grpSpMk id="67" creationId="{F0E77B03-CC0E-485A-B554-8036021F6771}"/>
          </ac:grpSpMkLst>
        </pc:grpChg>
        <pc:graphicFrameChg chg="mod">
          <ac:chgData name="Jan Fitzpatrick" userId="d1b284ec-d1dd-4765-b823-b34899491c26" providerId="ADAL" clId="{323A1D03-0DCA-4034-8290-C354E64E43EA}" dt="2019-12-10T14:41:08.075" v="12"/>
          <ac:graphicFrameMkLst>
            <pc:docMk/>
            <pc:sldMk cId="2958253121" sldId="400"/>
            <ac:graphicFrameMk id="6" creationId="{06CAF9E4-EA64-4D98-8D9D-5166D4F4305F}"/>
          </ac:graphicFrameMkLst>
        </pc:graphicFrameChg>
        <pc:cxnChg chg="del mod">
          <ac:chgData name="Jan Fitzpatrick" userId="d1b284ec-d1dd-4765-b823-b34899491c26" providerId="ADAL" clId="{323A1D03-0DCA-4034-8290-C354E64E43EA}" dt="2019-12-10T14:41:58.531" v="15" actId="478"/>
          <ac:cxnSpMkLst>
            <pc:docMk/>
            <pc:sldMk cId="2958253121" sldId="400"/>
            <ac:cxnSpMk id="12" creationId="{C4204ACD-65E6-4705-89A1-84865BF595A1}"/>
          </ac:cxnSpMkLst>
        </pc:cxnChg>
        <pc:cxnChg chg="del mod">
          <ac:chgData name="Jan Fitzpatrick" userId="d1b284ec-d1dd-4765-b823-b34899491c26" providerId="ADAL" clId="{323A1D03-0DCA-4034-8290-C354E64E43EA}" dt="2019-12-10T14:41:58.531" v="15" actId="478"/>
          <ac:cxnSpMkLst>
            <pc:docMk/>
            <pc:sldMk cId="2958253121" sldId="400"/>
            <ac:cxnSpMk id="13" creationId="{C9C64234-46D9-409E-92CF-682EBBA39218}"/>
          </ac:cxnSpMkLst>
        </pc:cxnChg>
        <pc:cxnChg chg="add">
          <ac:chgData name="Jan Fitzpatrick" userId="d1b284ec-d1dd-4765-b823-b34899491c26" providerId="ADAL" clId="{323A1D03-0DCA-4034-8290-C354E64E43EA}" dt="2019-12-10T14:42:06.957" v="16"/>
          <ac:cxnSpMkLst>
            <pc:docMk/>
            <pc:sldMk cId="2958253121" sldId="400"/>
            <ac:cxnSpMk id="27" creationId="{F8F1CEAC-8493-4B36-9156-1EB60AF89604}"/>
          </ac:cxnSpMkLst>
        </pc:cxnChg>
        <pc:cxnChg chg="add">
          <ac:chgData name="Jan Fitzpatrick" userId="d1b284ec-d1dd-4765-b823-b34899491c26" providerId="ADAL" clId="{323A1D03-0DCA-4034-8290-C354E64E43EA}" dt="2019-12-10T14:42:06.957" v="16"/>
          <ac:cxnSpMkLst>
            <pc:docMk/>
            <pc:sldMk cId="2958253121" sldId="400"/>
            <ac:cxnSpMk id="28" creationId="{E2E52051-32BF-4319-BA0C-6E718FD14154}"/>
          </ac:cxnSpMkLst>
        </pc:cxnChg>
      </pc:sldChg>
      <pc:sldChg chg="modSp">
        <pc:chgData name="Jan Fitzpatrick" userId="d1b284ec-d1dd-4765-b823-b34899491c26" providerId="ADAL" clId="{323A1D03-0DCA-4034-8290-C354E64E43EA}" dt="2019-12-10T14:42:44.374" v="20"/>
        <pc:sldMkLst>
          <pc:docMk/>
          <pc:sldMk cId="3674855106" sldId="402"/>
        </pc:sldMkLst>
        <pc:graphicFrameChg chg="mod">
          <ac:chgData name="Jan Fitzpatrick" userId="d1b284ec-d1dd-4765-b823-b34899491c26" providerId="ADAL" clId="{323A1D03-0DCA-4034-8290-C354E64E43EA}" dt="2019-12-10T14:42:35.700" v="18"/>
          <ac:graphicFrameMkLst>
            <pc:docMk/>
            <pc:sldMk cId="3674855106" sldId="402"/>
            <ac:graphicFrameMk id="39" creationId="{369A65B3-AE1D-4413-A5D3-BE5C8F088297}"/>
          </ac:graphicFrameMkLst>
        </pc:graphicFrameChg>
        <pc:graphicFrameChg chg="mod">
          <ac:chgData name="Jan Fitzpatrick" userId="d1b284ec-d1dd-4765-b823-b34899491c26" providerId="ADAL" clId="{323A1D03-0DCA-4034-8290-C354E64E43EA}" dt="2019-12-10T14:42:44.374" v="20"/>
          <ac:graphicFrameMkLst>
            <pc:docMk/>
            <pc:sldMk cId="3674855106" sldId="402"/>
            <ac:graphicFrameMk id="40" creationId="{EF4A2F11-B369-44F4-97BD-DEE7224D9C23}"/>
          </ac:graphicFrameMkLst>
        </pc:graphicFrameChg>
      </pc:sldChg>
      <pc:sldChg chg="addSp delSp">
        <pc:chgData name="Jan Fitzpatrick" userId="d1b284ec-d1dd-4765-b823-b34899491c26" providerId="ADAL" clId="{323A1D03-0DCA-4034-8290-C354E64E43EA}" dt="2019-12-11T11:31:15.282" v="28"/>
        <pc:sldMkLst>
          <pc:docMk/>
          <pc:sldMk cId="4006169802" sldId="403"/>
        </pc:sldMkLst>
        <pc:graphicFrameChg chg="add">
          <ac:chgData name="Jan Fitzpatrick" userId="d1b284ec-d1dd-4765-b823-b34899491c26" providerId="ADAL" clId="{323A1D03-0DCA-4034-8290-C354E64E43EA}" dt="2019-12-11T11:31:04.578" v="26"/>
          <ac:graphicFrameMkLst>
            <pc:docMk/>
            <pc:sldMk cId="4006169802" sldId="403"/>
            <ac:graphicFrameMk id="14" creationId="{FC695060-99A0-4610-B0C2-05D32C091CA2}"/>
          </ac:graphicFrameMkLst>
        </pc:graphicFrameChg>
        <pc:graphicFrameChg chg="add">
          <ac:chgData name="Jan Fitzpatrick" userId="d1b284ec-d1dd-4765-b823-b34899491c26" providerId="ADAL" clId="{323A1D03-0DCA-4034-8290-C354E64E43EA}" dt="2019-12-11T11:31:15.282" v="28"/>
          <ac:graphicFrameMkLst>
            <pc:docMk/>
            <pc:sldMk cId="4006169802" sldId="403"/>
            <ac:graphicFrameMk id="15" creationId="{695EF336-D3AA-4BAD-956D-8ABA98D3F668}"/>
          </ac:graphicFrameMkLst>
        </pc:graphicFrameChg>
        <pc:graphicFrameChg chg="del">
          <ac:chgData name="Jan Fitzpatrick" userId="d1b284ec-d1dd-4765-b823-b34899491c26" providerId="ADAL" clId="{323A1D03-0DCA-4034-8290-C354E64E43EA}" dt="2019-12-11T11:31:13.803" v="27" actId="478"/>
          <ac:graphicFrameMkLst>
            <pc:docMk/>
            <pc:sldMk cId="4006169802" sldId="403"/>
            <ac:graphicFrameMk id="39" creationId="{369A65B3-AE1D-4413-A5D3-BE5C8F088297}"/>
          </ac:graphicFrameMkLst>
        </pc:graphicFrameChg>
        <pc:graphicFrameChg chg="del">
          <ac:chgData name="Jan Fitzpatrick" userId="d1b284ec-d1dd-4765-b823-b34899491c26" providerId="ADAL" clId="{323A1D03-0DCA-4034-8290-C354E64E43EA}" dt="2019-12-11T11:31:02.974" v="25" actId="478"/>
          <ac:graphicFrameMkLst>
            <pc:docMk/>
            <pc:sldMk cId="4006169802" sldId="403"/>
            <ac:graphicFrameMk id="40" creationId="{EF4A2F11-B369-44F4-97BD-DEE7224D9C23}"/>
          </ac:graphicFrameMkLst>
        </pc:graphicFrameChg>
      </pc:sldChg>
      <pc:sldChg chg="addSp delSp">
        <pc:chgData name="Jan Fitzpatrick" userId="d1b284ec-d1dd-4765-b823-b34899491c26" providerId="ADAL" clId="{323A1D03-0DCA-4034-8290-C354E64E43EA}" dt="2019-12-11T11:30:53.449" v="24"/>
        <pc:sldMkLst>
          <pc:docMk/>
          <pc:sldMk cId="2558926628" sldId="404"/>
        </pc:sldMkLst>
        <pc:graphicFrameChg chg="add">
          <ac:chgData name="Jan Fitzpatrick" userId="d1b284ec-d1dd-4765-b823-b34899491c26" providerId="ADAL" clId="{323A1D03-0DCA-4034-8290-C354E64E43EA}" dt="2019-12-11T11:30:41.853" v="22"/>
          <ac:graphicFrameMkLst>
            <pc:docMk/>
            <pc:sldMk cId="2558926628" sldId="404"/>
            <ac:graphicFrameMk id="14" creationId="{A8936122-E77F-4FD8-9F63-CD4C989C287C}"/>
          </ac:graphicFrameMkLst>
        </pc:graphicFrameChg>
        <pc:graphicFrameChg chg="add">
          <ac:chgData name="Jan Fitzpatrick" userId="d1b284ec-d1dd-4765-b823-b34899491c26" providerId="ADAL" clId="{323A1D03-0DCA-4034-8290-C354E64E43EA}" dt="2019-12-11T11:30:53.449" v="24"/>
          <ac:graphicFrameMkLst>
            <pc:docMk/>
            <pc:sldMk cId="2558926628" sldId="404"/>
            <ac:graphicFrameMk id="15" creationId="{D1831E69-2A97-4A58-894C-F1ECC807984F}"/>
          </ac:graphicFrameMkLst>
        </pc:graphicFrameChg>
        <pc:graphicFrameChg chg="del">
          <ac:chgData name="Jan Fitzpatrick" userId="d1b284ec-d1dd-4765-b823-b34899491c26" providerId="ADAL" clId="{323A1D03-0DCA-4034-8290-C354E64E43EA}" dt="2019-12-11T11:30:40.345" v="21" actId="478"/>
          <ac:graphicFrameMkLst>
            <pc:docMk/>
            <pc:sldMk cId="2558926628" sldId="404"/>
            <ac:graphicFrameMk id="39" creationId="{369A65B3-AE1D-4413-A5D3-BE5C8F088297}"/>
          </ac:graphicFrameMkLst>
        </pc:graphicFrameChg>
        <pc:graphicFrameChg chg="del">
          <ac:chgData name="Jan Fitzpatrick" userId="d1b284ec-d1dd-4765-b823-b34899491c26" providerId="ADAL" clId="{323A1D03-0DCA-4034-8290-C354E64E43EA}" dt="2019-12-11T11:30:51.910" v="23" actId="478"/>
          <ac:graphicFrameMkLst>
            <pc:docMk/>
            <pc:sldMk cId="2558926628" sldId="404"/>
            <ac:graphicFrameMk id="40" creationId="{EF4A2F11-B369-44F4-97BD-DEE7224D9C23}"/>
          </ac:graphicFrameMkLst>
        </pc:graphicFrameChg>
      </pc:sldChg>
      <pc:sldChg chg="modSp">
        <pc:chgData name="Jan Fitzpatrick" userId="d1b284ec-d1dd-4765-b823-b34899491c26" providerId="ADAL" clId="{323A1D03-0DCA-4034-8290-C354E64E43EA}" dt="2019-12-11T11:31:42.247" v="29" actId="1582"/>
        <pc:sldMkLst>
          <pc:docMk/>
          <pc:sldMk cId="194126785" sldId="405"/>
        </pc:sldMkLst>
        <pc:spChg chg="mod">
          <ac:chgData name="Jan Fitzpatrick" userId="d1b284ec-d1dd-4765-b823-b34899491c26" providerId="ADAL" clId="{323A1D03-0DCA-4034-8290-C354E64E43EA}" dt="2019-12-11T11:31:42.247" v="29" actId="1582"/>
          <ac:spMkLst>
            <pc:docMk/>
            <pc:sldMk cId="194126785" sldId="405"/>
            <ac:spMk id="16" creationId="{016376D2-E7ED-46BB-A8BB-BB316243EF66}"/>
          </ac:spMkLst>
        </pc:spChg>
      </pc:sldChg>
      <pc:sldChg chg="addSp delSp">
        <pc:chgData name="Jan Fitzpatrick" userId="d1b284ec-d1dd-4765-b823-b34899491c26" providerId="ADAL" clId="{323A1D03-0DCA-4034-8290-C354E64E43EA}" dt="2019-12-11T11:31:52.688" v="31"/>
        <pc:sldMkLst>
          <pc:docMk/>
          <pc:sldMk cId="2813916492" sldId="406"/>
        </pc:sldMkLst>
        <pc:spChg chg="add">
          <ac:chgData name="Jan Fitzpatrick" userId="d1b284ec-d1dd-4765-b823-b34899491c26" providerId="ADAL" clId="{323A1D03-0DCA-4034-8290-C354E64E43EA}" dt="2019-12-11T11:31:52.688" v="31"/>
          <ac:spMkLst>
            <pc:docMk/>
            <pc:sldMk cId="2813916492" sldId="406"/>
            <ac:spMk id="9" creationId="{E4F185EF-7AA8-4362-B335-53A62039DC89}"/>
          </ac:spMkLst>
        </pc:spChg>
        <pc:spChg chg="del">
          <ac:chgData name="Jan Fitzpatrick" userId="d1b284ec-d1dd-4765-b823-b34899491c26" providerId="ADAL" clId="{323A1D03-0DCA-4034-8290-C354E64E43EA}" dt="2019-12-11T11:31:51.121" v="30" actId="478"/>
          <ac:spMkLst>
            <pc:docMk/>
            <pc:sldMk cId="2813916492" sldId="406"/>
            <ac:spMk id="16" creationId="{016376D2-E7ED-46BB-A8BB-BB316243EF66}"/>
          </ac:spMkLst>
        </pc:spChg>
      </pc:sldChg>
      <pc:sldChg chg="addSp delSp">
        <pc:chgData name="Jan Fitzpatrick" userId="d1b284ec-d1dd-4765-b823-b34899491c26" providerId="ADAL" clId="{323A1D03-0DCA-4034-8290-C354E64E43EA}" dt="2019-12-11T11:31:59.141" v="33"/>
        <pc:sldMkLst>
          <pc:docMk/>
          <pc:sldMk cId="2434439860" sldId="407"/>
        </pc:sldMkLst>
        <pc:spChg chg="add">
          <ac:chgData name="Jan Fitzpatrick" userId="d1b284ec-d1dd-4765-b823-b34899491c26" providerId="ADAL" clId="{323A1D03-0DCA-4034-8290-C354E64E43EA}" dt="2019-12-11T11:31:59.141" v="33"/>
          <ac:spMkLst>
            <pc:docMk/>
            <pc:sldMk cId="2434439860" sldId="407"/>
            <ac:spMk id="9" creationId="{FB027C51-F6EB-4D68-85E5-F85E4753614B}"/>
          </ac:spMkLst>
        </pc:spChg>
        <pc:spChg chg="del">
          <ac:chgData name="Jan Fitzpatrick" userId="d1b284ec-d1dd-4765-b823-b34899491c26" providerId="ADAL" clId="{323A1D03-0DCA-4034-8290-C354E64E43EA}" dt="2019-12-11T11:31:57.657" v="32" actId="478"/>
          <ac:spMkLst>
            <pc:docMk/>
            <pc:sldMk cId="2434439860" sldId="407"/>
            <ac:spMk id="16" creationId="{016376D2-E7ED-46BB-A8BB-BB316243EF66}"/>
          </ac:spMkLst>
        </pc:spChg>
      </pc:sldChg>
      <pc:sldChg chg="addSp delSp modSp">
        <pc:chgData name="Jan Fitzpatrick" userId="d1b284ec-d1dd-4765-b823-b34899491c26" providerId="ADAL" clId="{323A1D03-0DCA-4034-8290-C354E64E43EA}" dt="2019-12-11T11:38:27.082" v="125" actId="478"/>
        <pc:sldMkLst>
          <pc:docMk/>
          <pc:sldMk cId="2984779335" sldId="408"/>
        </pc:sldMkLst>
        <pc:spChg chg="add mod">
          <ac:chgData name="Jan Fitzpatrick" userId="d1b284ec-d1dd-4765-b823-b34899491c26" providerId="ADAL" clId="{323A1D03-0DCA-4034-8290-C354E64E43EA}" dt="2019-12-11T11:38:14.925" v="124" actId="255"/>
          <ac:spMkLst>
            <pc:docMk/>
            <pc:sldMk cId="2984779335" sldId="408"/>
            <ac:spMk id="14" creationId="{D24FFAC5-91B5-441B-8F19-751F9870EB89}"/>
          </ac:spMkLst>
        </pc:spChg>
        <pc:spChg chg="add mod">
          <ac:chgData name="Jan Fitzpatrick" userId="d1b284ec-d1dd-4765-b823-b34899491c26" providerId="ADAL" clId="{323A1D03-0DCA-4034-8290-C354E64E43EA}" dt="2019-12-11T11:37:57.955" v="120" actId="113"/>
          <ac:spMkLst>
            <pc:docMk/>
            <pc:sldMk cId="2984779335" sldId="408"/>
            <ac:spMk id="15" creationId="{C7A25A0B-153B-45E4-A33B-5AD9D58B8B13}"/>
          </ac:spMkLst>
        </pc:spChg>
        <pc:spChg chg="add mod">
          <ac:chgData name="Jan Fitzpatrick" userId="d1b284ec-d1dd-4765-b823-b34899491c26" providerId="ADAL" clId="{323A1D03-0DCA-4034-8290-C354E64E43EA}" dt="2019-12-11T11:37:46.225" v="117" actId="255"/>
          <ac:spMkLst>
            <pc:docMk/>
            <pc:sldMk cId="2984779335" sldId="408"/>
            <ac:spMk id="16" creationId="{F5012859-288D-468A-AE5B-9E5AD9151964}"/>
          </ac:spMkLst>
        </pc:spChg>
        <pc:graphicFrameChg chg="add">
          <ac:chgData name="Jan Fitzpatrick" userId="d1b284ec-d1dd-4765-b823-b34899491c26" providerId="ADAL" clId="{323A1D03-0DCA-4034-8290-C354E64E43EA}" dt="2019-12-11T11:37:07.933" v="109"/>
          <ac:graphicFrameMkLst>
            <pc:docMk/>
            <pc:sldMk cId="2984779335" sldId="408"/>
            <ac:graphicFrameMk id="11" creationId="{15A94701-092C-4222-8D38-52407D2E8426}"/>
          </ac:graphicFrameMkLst>
        </pc:graphicFrameChg>
        <pc:graphicFrameChg chg="del mod">
          <ac:chgData name="Jan Fitzpatrick" userId="d1b284ec-d1dd-4765-b823-b34899491c26" providerId="ADAL" clId="{323A1D03-0DCA-4034-8290-C354E64E43EA}" dt="2019-12-11T11:38:27.082" v="125" actId="478"/>
          <ac:graphicFrameMkLst>
            <pc:docMk/>
            <pc:sldMk cId="2984779335" sldId="408"/>
            <ac:graphicFrameMk id="13" creationId="{B89D4F24-58CB-44CB-BA4B-68EACD255D1F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3 – Spring Block 1 – Multiplication and Division</a:t>
            </a:r>
            <a:endParaRPr lang="en-GB" sz="16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3: Multiply 2 Digits by 1 Digit  1</a:t>
            </a:r>
          </a:p>
          <a:p>
            <a:pPr lvl="0" fontAlgn="base">
              <a:defRPr/>
            </a:pP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90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ANSWERS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83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multiplication to the repeated addition. 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933963-791E-49A5-A2D3-B635C85D392B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3493824" y="1987572"/>
            <a:ext cx="2156353" cy="1018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1BB341-AE11-4ABC-A4E6-86CCBBB725EF}"/>
              </a:ext>
            </a:extLst>
          </p:cNvPr>
          <p:cNvCxnSpPr>
            <a:cxnSpLocks/>
          </p:cNvCxnSpPr>
          <p:nvPr/>
        </p:nvCxnSpPr>
        <p:spPr>
          <a:xfrm>
            <a:off x="3493823" y="2980781"/>
            <a:ext cx="2156353" cy="20884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1A1ACE0-C5C7-4ABB-B6A9-75C069792D4F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3493825" y="2023788"/>
            <a:ext cx="2156352" cy="19947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4245813-7593-40AA-9B1A-3B539CD78DEF}"/>
              </a:ext>
            </a:extLst>
          </p:cNvPr>
          <p:cNvCxnSpPr>
            <a:cxnSpLocks/>
          </p:cNvCxnSpPr>
          <p:nvPr/>
        </p:nvCxnSpPr>
        <p:spPr>
          <a:xfrm flipV="1">
            <a:off x="3380198" y="4031506"/>
            <a:ext cx="2269978" cy="10747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2DCA021-93C8-4B78-914F-34C405EF08A2}"/>
              </a:ext>
            </a:extLst>
          </p:cNvPr>
          <p:cNvSpPr txBox="1"/>
          <p:nvPr/>
        </p:nvSpPr>
        <p:spPr>
          <a:xfrm>
            <a:off x="1074350" y="1802450"/>
            <a:ext cx="2419475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10 + 10 + 10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0BD875-42A0-48AE-9FD0-6705CF2835AC}"/>
              </a:ext>
            </a:extLst>
          </p:cNvPr>
          <p:cNvSpPr txBox="1"/>
          <p:nvPr/>
        </p:nvSpPr>
        <p:spPr>
          <a:xfrm>
            <a:off x="1074350" y="2784485"/>
            <a:ext cx="2419475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9 + 9 + 9 + 9 + 9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511A30-F626-4F14-B24F-FA0E635D7337}"/>
              </a:ext>
            </a:extLst>
          </p:cNvPr>
          <p:cNvSpPr txBox="1"/>
          <p:nvPr/>
        </p:nvSpPr>
        <p:spPr>
          <a:xfrm>
            <a:off x="1074350" y="3797177"/>
            <a:ext cx="2419475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12 + 12 + 12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E8F235-AEE4-4FD8-89C5-CE9FB370CE1A}"/>
              </a:ext>
            </a:extLst>
          </p:cNvPr>
          <p:cNvSpPr txBox="1"/>
          <p:nvPr/>
        </p:nvSpPr>
        <p:spPr>
          <a:xfrm>
            <a:off x="1074350" y="4847902"/>
            <a:ext cx="2419475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2 + 2 + 2 + 2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09174E-D313-4F01-A2D2-6AF6403E9345}"/>
              </a:ext>
            </a:extLst>
          </p:cNvPr>
          <p:cNvSpPr txBox="1"/>
          <p:nvPr/>
        </p:nvSpPr>
        <p:spPr>
          <a:xfrm>
            <a:off x="5650177" y="1802450"/>
            <a:ext cx="2419475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12 x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51C4CF-5530-44D7-BD02-B5641B15E10D}"/>
              </a:ext>
            </a:extLst>
          </p:cNvPr>
          <p:cNvSpPr txBox="1"/>
          <p:nvPr/>
        </p:nvSpPr>
        <p:spPr>
          <a:xfrm>
            <a:off x="5650177" y="2784485"/>
            <a:ext cx="2419475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10 x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B49BA0-DF5E-4235-8F37-59C1F9A15451}"/>
              </a:ext>
            </a:extLst>
          </p:cNvPr>
          <p:cNvSpPr txBox="1"/>
          <p:nvPr/>
        </p:nvSpPr>
        <p:spPr>
          <a:xfrm>
            <a:off x="5650177" y="3797177"/>
            <a:ext cx="2419475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2 x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04FBE1-069C-4A74-A3CF-27865A8B398C}"/>
              </a:ext>
            </a:extLst>
          </p:cNvPr>
          <p:cNvSpPr txBox="1"/>
          <p:nvPr/>
        </p:nvSpPr>
        <p:spPr>
          <a:xfrm>
            <a:off x="5650177" y="4847902"/>
            <a:ext cx="2419475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5 x 9</a:t>
            </a:r>
          </a:p>
        </p:txBody>
      </p:sp>
    </p:spTree>
    <p:extLst>
      <p:ext uri="{BB962C8B-B14F-4D97-AF65-F5344CB8AC3E}">
        <p14:creationId xmlns:p14="http://schemas.microsoft.com/office/powerpoint/2010/main" val="1869414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AF6F1EB-8555-436F-9212-29D7C546B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67201EF-C5C0-4D68-ADD7-43C6BDE03F36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these calculations.</a:t>
            </a:r>
            <a:r>
              <a:rPr lang="en-GB" sz="2000" dirty="0">
                <a:solidFill>
                  <a:schemeClr val="tx1"/>
                </a:solidFill>
              </a:rPr>
              <a:t>  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6E083212-691E-4127-8B07-4E4FACAC3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678236"/>
              </p:ext>
            </p:extLst>
          </p:nvPr>
        </p:nvGraphicFramePr>
        <p:xfrm>
          <a:off x="3070348" y="5384725"/>
          <a:ext cx="3003304" cy="61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36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5CA0FE7D-77EF-44E4-B4B9-DD84CB521E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466681"/>
              </p:ext>
            </p:extLst>
          </p:nvPr>
        </p:nvGraphicFramePr>
        <p:xfrm>
          <a:off x="2469539" y="4471263"/>
          <a:ext cx="4204923" cy="61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3510453892"/>
                    </a:ext>
                  </a:extLst>
                </a:gridCol>
                <a:gridCol w="585641">
                  <a:extLst>
                    <a:ext uri="{9D8B030D-6E8A-4147-A177-3AD203B41FA5}">
                      <a16:colId xmlns:a16="http://schemas.microsoft.com/office/drawing/2014/main" val="46110021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627690322"/>
                    </a:ext>
                  </a:extLst>
                </a:gridCol>
                <a:gridCol w="585641">
                  <a:extLst>
                    <a:ext uri="{9D8B030D-6E8A-4147-A177-3AD203B41FA5}">
                      <a16:colId xmlns:a16="http://schemas.microsoft.com/office/drawing/2014/main" val="135780513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13269339"/>
                    </a:ext>
                  </a:extLst>
                </a:gridCol>
                <a:gridCol w="585641">
                  <a:extLst>
                    <a:ext uri="{9D8B030D-6E8A-4147-A177-3AD203B41FA5}">
                      <a16:colId xmlns:a16="http://schemas.microsoft.com/office/drawing/2014/main" val="274092112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159618800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81990" marR="81990" marT="72625" marB="72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81990" marR="81990" marT="72625" marB="72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81990" marR="81990" marT="72625" marB="72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81990" marR="81990" marT="72625" marB="72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81990" marR="81990" marT="72625" marB="72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81990" marR="81990" marT="72625" marB="72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 marL="81990" marR="81990" marT="72625" marB="72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613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013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calculation.</a:t>
            </a:r>
            <a:r>
              <a:rPr lang="en-GB" sz="2000" dirty="0">
                <a:solidFill>
                  <a:schemeClr val="tx1"/>
                </a:solidFill>
              </a:rPr>
              <a:t>  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54876036-8491-4221-92F0-0A0289CC78E2}"/>
              </a:ext>
            </a:extLst>
          </p:cNvPr>
          <p:cNvGraphicFramePr>
            <a:graphicFrameLocks noGrp="1"/>
          </p:cNvGraphicFramePr>
          <p:nvPr/>
        </p:nvGraphicFramePr>
        <p:xfrm>
          <a:off x="2854494" y="1643920"/>
          <a:ext cx="3435012" cy="15469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7506">
                  <a:extLst>
                    <a:ext uri="{9D8B030D-6E8A-4147-A177-3AD203B41FA5}">
                      <a16:colId xmlns:a16="http://schemas.microsoft.com/office/drawing/2014/main" val="3318482839"/>
                    </a:ext>
                  </a:extLst>
                </a:gridCol>
                <a:gridCol w="1717506">
                  <a:extLst>
                    <a:ext uri="{9D8B030D-6E8A-4147-A177-3AD203B41FA5}">
                      <a16:colId xmlns:a16="http://schemas.microsoft.com/office/drawing/2014/main" val="96822204"/>
                    </a:ext>
                  </a:extLst>
                </a:gridCol>
              </a:tblGrid>
              <a:tr h="32101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68701" marR="68701" marT="37785" marB="3778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68701" marR="68701" marT="37785" marB="3778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917048"/>
                  </a:ext>
                </a:extLst>
              </a:tr>
              <a:tr h="306479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701" marR="68701" marT="37785" marB="377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701" marR="68701" marT="37785" marB="3778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778357"/>
                  </a:ext>
                </a:extLst>
              </a:tr>
              <a:tr h="306479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701" marR="68701" marT="37785" marB="377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701" marR="68701" marT="37785" marB="3778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98099"/>
                  </a:ext>
                </a:extLst>
              </a:tr>
              <a:tr h="306479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701" marR="68701" marT="37785" marB="377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701" marR="68701" marT="37785" marB="3778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365794"/>
                  </a:ext>
                </a:extLst>
              </a:tr>
              <a:tr h="306479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8701" marR="68701" marT="37785" marB="377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701" marR="68701" marT="37785" marB="3778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549532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FCD10173-5D96-4585-A5FC-647ACC2BE64E}"/>
              </a:ext>
            </a:extLst>
          </p:cNvPr>
          <p:cNvGrpSpPr/>
          <p:nvPr/>
        </p:nvGrpSpPr>
        <p:grpSpPr>
          <a:xfrm>
            <a:off x="5325114" y="1990893"/>
            <a:ext cx="216000" cy="1150375"/>
            <a:chOff x="5344364" y="1990893"/>
            <a:chExt cx="216000" cy="1150375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9573577-2979-43E5-829F-1610F5755034}"/>
                </a:ext>
              </a:extLst>
            </p:cNvPr>
            <p:cNvSpPr/>
            <p:nvPr/>
          </p:nvSpPr>
          <p:spPr>
            <a:xfrm>
              <a:off x="5344364" y="1990893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525D5BA-0B2B-463D-AE85-6CCABD68A085}"/>
                </a:ext>
              </a:extLst>
            </p:cNvPr>
            <p:cNvSpPr/>
            <p:nvPr/>
          </p:nvSpPr>
          <p:spPr>
            <a:xfrm>
              <a:off x="5344364" y="2312005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3545AF4-1156-4EF8-9EF4-30D247A77480}"/>
                </a:ext>
              </a:extLst>
            </p:cNvPr>
            <p:cNvSpPr/>
            <p:nvPr/>
          </p:nvSpPr>
          <p:spPr>
            <a:xfrm>
              <a:off x="5344364" y="2613114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9E31620-D1EA-4A36-A01D-DEF7A6758184}"/>
                </a:ext>
              </a:extLst>
            </p:cNvPr>
            <p:cNvSpPr/>
            <p:nvPr/>
          </p:nvSpPr>
          <p:spPr>
            <a:xfrm>
              <a:off x="5344364" y="2925268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4F903C7-32B7-4C87-A3F6-F532648A57DF}"/>
              </a:ext>
            </a:extLst>
          </p:cNvPr>
          <p:cNvGrpSpPr/>
          <p:nvPr/>
        </p:nvGrpSpPr>
        <p:grpSpPr>
          <a:xfrm>
            <a:off x="3481424" y="2016060"/>
            <a:ext cx="456644" cy="1128301"/>
            <a:chOff x="3529549" y="2016060"/>
            <a:chExt cx="456644" cy="11283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2A2B102-EDEB-4071-A0F3-661BA2785F37}"/>
                </a:ext>
              </a:extLst>
            </p:cNvPr>
            <p:cNvSpPr/>
            <p:nvPr/>
          </p:nvSpPr>
          <p:spPr>
            <a:xfrm>
              <a:off x="3529549" y="2016060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76E359C-C848-4DCF-87C2-D1816B1A3C34}"/>
                </a:ext>
              </a:extLst>
            </p:cNvPr>
            <p:cNvSpPr/>
            <p:nvPr/>
          </p:nvSpPr>
          <p:spPr>
            <a:xfrm>
              <a:off x="3529549" y="2327822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CAF04D7-B4CF-4E67-8856-C8F4C4A2384F}"/>
                </a:ext>
              </a:extLst>
            </p:cNvPr>
            <p:cNvSpPr/>
            <p:nvPr/>
          </p:nvSpPr>
          <p:spPr>
            <a:xfrm>
              <a:off x="3529549" y="2626925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606E06E-5C58-473E-80F9-B24F619E5D62}"/>
                </a:ext>
              </a:extLst>
            </p:cNvPr>
            <p:cNvSpPr/>
            <p:nvPr/>
          </p:nvSpPr>
          <p:spPr>
            <a:xfrm>
              <a:off x="3529549" y="2928361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F33DE10-B18F-4A5B-B4F6-4EEC052EAAA0}"/>
                </a:ext>
              </a:extLst>
            </p:cNvPr>
            <p:cNvSpPr/>
            <p:nvPr/>
          </p:nvSpPr>
          <p:spPr>
            <a:xfrm>
              <a:off x="3770193" y="2016060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F74FA1B-B7A3-4CF7-8E9B-9B15FD8765E7}"/>
                </a:ext>
              </a:extLst>
            </p:cNvPr>
            <p:cNvSpPr/>
            <p:nvPr/>
          </p:nvSpPr>
          <p:spPr>
            <a:xfrm>
              <a:off x="3770193" y="2327822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0B2C0EF-11C9-4202-B860-800A95CAC085}"/>
                </a:ext>
              </a:extLst>
            </p:cNvPr>
            <p:cNvSpPr/>
            <p:nvPr/>
          </p:nvSpPr>
          <p:spPr>
            <a:xfrm>
              <a:off x="3770193" y="2626925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6849D6A-3938-452B-83AF-216DDF2FAB03}"/>
                </a:ext>
              </a:extLst>
            </p:cNvPr>
            <p:cNvSpPr/>
            <p:nvPr/>
          </p:nvSpPr>
          <p:spPr>
            <a:xfrm>
              <a:off x="3770193" y="2928361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73BC855E-6EE5-4AE3-B2CB-63F23AE0F5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295903"/>
              </p:ext>
            </p:extLst>
          </p:nvPr>
        </p:nvGraphicFramePr>
        <p:xfrm>
          <a:off x="2580953" y="4491723"/>
          <a:ext cx="3901257" cy="75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6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6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6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sz="4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3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3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3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765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24 x 2 = 48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True</a:t>
            </a:r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6CAF9E4-EA64-4D98-8D9D-5166D4F430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174441"/>
              </p:ext>
            </p:extLst>
          </p:nvPr>
        </p:nvGraphicFramePr>
        <p:xfrm>
          <a:off x="5366793" y="1745819"/>
          <a:ext cx="2268000" cy="302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221398613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3909013755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586778407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/>
                      <a:endParaRPr lang="en-GB" sz="29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364354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endParaRPr lang="en-GB" sz="29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872018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9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533624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951035"/>
                  </a:ext>
                </a:extLst>
              </a:tr>
            </a:tbl>
          </a:graphicData>
        </a:graphic>
      </p:graphicFrame>
      <p:sp>
        <p:nvSpPr>
          <p:cNvPr id="26" name="Oval 25">
            <a:extLst>
              <a:ext uri="{FF2B5EF4-FFF2-40B4-BE49-F238E27FC236}">
                <a16:creationId xmlns:a16="http://schemas.microsoft.com/office/drawing/2014/main" id="{E4E3134A-CE1D-43C9-9B22-ECB822A5BF34}"/>
              </a:ext>
            </a:extLst>
          </p:cNvPr>
          <p:cNvSpPr/>
          <p:nvPr/>
        </p:nvSpPr>
        <p:spPr>
          <a:xfrm>
            <a:off x="2139038" y="1408341"/>
            <a:ext cx="1503811" cy="150380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48</a:t>
            </a:r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8F1CEAC-8493-4B36-9156-1EB60AF89604}"/>
              </a:ext>
            </a:extLst>
          </p:cNvPr>
          <p:cNvCxnSpPr>
            <a:cxnSpLocks/>
            <a:stCxn id="26" idx="6"/>
            <a:endCxn id="30" idx="0"/>
          </p:cNvCxnSpPr>
          <p:nvPr/>
        </p:nvCxnSpPr>
        <p:spPr>
          <a:xfrm>
            <a:off x="3642849" y="2160246"/>
            <a:ext cx="692840" cy="15292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2E52051-32BF-4319-BA0C-6E718FD14154}"/>
              </a:ext>
            </a:extLst>
          </p:cNvPr>
          <p:cNvCxnSpPr>
            <a:cxnSpLocks/>
            <a:stCxn id="26" idx="2"/>
            <a:endCxn id="29" idx="0"/>
          </p:cNvCxnSpPr>
          <p:nvPr/>
        </p:nvCxnSpPr>
        <p:spPr>
          <a:xfrm flipH="1">
            <a:off x="1377757" y="2160246"/>
            <a:ext cx="761281" cy="15292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75A3F81D-DF3E-4679-B665-EFFD9825F581}"/>
              </a:ext>
            </a:extLst>
          </p:cNvPr>
          <p:cNvSpPr/>
          <p:nvPr/>
        </p:nvSpPr>
        <p:spPr>
          <a:xfrm>
            <a:off x="467952" y="3689515"/>
            <a:ext cx="1819609" cy="1819611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40EEEF4-5F49-4EAB-B403-7E0618B41038}"/>
              </a:ext>
            </a:extLst>
          </p:cNvPr>
          <p:cNvSpPr/>
          <p:nvPr/>
        </p:nvSpPr>
        <p:spPr>
          <a:xfrm>
            <a:off x="3425884" y="3689515"/>
            <a:ext cx="1819609" cy="1819611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6F86518-6265-433D-A845-8189CB4D1D12}"/>
              </a:ext>
            </a:extLst>
          </p:cNvPr>
          <p:cNvGrpSpPr/>
          <p:nvPr/>
        </p:nvGrpSpPr>
        <p:grpSpPr>
          <a:xfrm>
            <a:off x="743406" y="3911384"/>
            <a:ext cx="1318343" cy="1325033"/>
            <a:chOff x="868535" y="3834381"/>
            <a:chExt cx="1318343" cy="1325033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488635-ACBB-4E4C-81F9-7993ED917881}"/>
                </a:ext>
              </a:extLst>
            </p:cNvPr>
            <p:cNvSpPr/>
            <p:nvPr/>
          </p:nvSpPr>
          <p:spPr>
            <a:xfrm>
              <a:off x="868535" y="4149089"/>
              <a:ext cx="410849" cy="410849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  <a:endParaRPr lang="en-GB" sz="28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34CE56D-F816-467A-937F-1292417F9A0D}"/>
                </a:ext>
              </a:extLst>
            </p:cNvPr>
            <p:cNvSpPr/>
            <p:nvPr/>
          </p:nvSpPr>
          <p:spPr>
            <a:xfrm>
              <a:off x="1332432" y="4278957"/>
              <a:ext cx="410849" cy="4108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0122166-1AF2-4470-921D-0879C1C04CB6}"/>
                </a:ext>
              </a:extLst>
            </p:cNvPr>
            <p:cNvSpPr/>
            <p:nvPr/>
          </p:nvSpPr>
          <p:spPr>
            <a:xfrm>
              <a:off x="972505" y="4627392"/>
              <a:ext cx="410849" cy="410849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  <a:endParaRPr lang="en-GB" sz="28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DD8E9C5-1700-49E4-928F-209005055D1B}"/>
                </a:ext>
              </a:extLst>
            </p:cNvPr>
            <p:cNvSpPr/>
            <p:nvPr/>
          </p:nvSpPr>
          <p:spPr>
            <a:xfrm>
              <a:off x="1183845" y="3834381"/>
              <a:ext cx="410849" cy="4108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4D5F169-618D-4F13-8750-603FDCAD68EC}"/>
                </a:ext>
              </a:extLst>
            </p:cNvPr>
            <p:cNvSpPr/>
            <p:nvPr/>
          </p:nvSpPr>
          <p:spPr>
            <a:xfrm>
              <a:off x="1452443" y="4748565"/>
              <a:ext cx="410849" cy="4108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B66C347-F335-4E4F-BA63-F63BF253D38B}"/>
                </a:ext>
              </a:extLst>
            </p:cNvPr>
            <p:cNvSpPr/>
            <p:nvPr/>
          </p:nvSpPr>
          <p:spPr>
            <a:xfrm>
              <a:off x="1776029" y="4287340"/>
              <a:ext cx="410849" cy="4108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2E6213D-70C0-4B45-AB74-9378C6DC3966}"/>
              </a:ext>
            </a:extLst>
          </p:cNvPr>
          <p:cNvGrpSpPr/>
          <p:nvPr/>
        </p:nvGrpSpPr>
        <p:grpSpPr>
          <a:xfrm>
            <a:off x="3687137" y="3911384"/>
            <a:ext cx="1318343" cy="1325033"/>
            <a:chOff x="868535" y="3834381"/>
            <a:chExt cx="1318343" cy="1325033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3F402F6-751F-4972-A5E0-A96F39DDAB5B}"/>
                </a:ext>
              </a:extLst>
            </p:cNvPr>
            <p:cNvSpPr/>
            <p:nvPr/>
          </p:nvSpPr>
          <p:spPr>
            <a:xfrm>
              <a:off x="868535" y="4149089"/>
              <a:ext cx="410849" cy="410849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  <a:endParaRPr lang="en-GB" sz="28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9A10966-B555-4AF2-9D30-10FDCBBDEB9D}"/>
                </a:ext>
              </a:extLst>
            </p:cNvPr>
            <p:cNvSpPr/>
            <p:nvPr/>
          </p:nvSpPr>
          <p:spPr>
            <a:xfrm>
              <a:off x="1332432" y="4278957"/>
              <a:ext cx="410849" cy="4108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D7200BE-463A-4F88-BF85-842CB738B2E3}"/>
                </a:ext>
              </a:extLst>
            </p:cNvPr>
            <p:cNvSpPr/>
            <p:nvPr/>
          </p:nvSpPr>
          <p:spPr>
            <a:xfrm>
              <a:off x="972505" y="4627392"/>
              <a:ext cx="410849" cy="410849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  <a:endParaRPr lang="en-GB" sz="28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861B318-4A0E-46BF-BBB8-A547CEB3F372}"/>
                </a:ext>
              </a:extLst>
            </p:cNvPr>
            <p:cNvSpPr/>
            <p:nvPr/>
          </p:nvSpPr>
          <p:spPr>
            <a:xfrm>
              <a:off x="1183845" y="3834381"/>
              <a:ext cx="410849" cy="4108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F54B403-CBEA-4A99-A5BC-7FCD7C5E074D}"/>
                </a:ext>
              </a:extLst>
            </p:cNvPr>
            <p:cNvSpPr/>
            <p:nvPr/>
          </p:nvSpPr>
          <p:spPr>
            <a:xfrm>
              <a:off x="1452443" y="4748565"/>
              <a:ext cx="410849" cy="4108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BAD2552-3303-4CFA-BC34-15E7647FBDF5}"/>
                </a:ext>
              </a:extLst>
            </p:cNvPr>
            <p:cNvSpPr/>
            <p:nvPr/>
          </p:nvSpPr>
          <p:spPr>
            <a:xfrm>
              <a:off x="1776029" y="4287340"/>
              <a:ext cx="410849" cy="4108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8253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Using the numbers below complete the calculation.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7C0FD17-7C06-4EA3-BF47-7AEBBE005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688793"/>
              </p:ext>
            </p:extLst>
          </p:nvPr>
        </p:nvGraphicFramePr>
        <p:xfrm>
          <a:off x="1872000" y="1397000"/>
          <a:ext cx="540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313600636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20241688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75916863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85969744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04517571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69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6715438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A8ED2E3-8697-48A9-AB83-5C01F3A0D5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212626"/>
              </p:ext>
            </p:extLst>
          </p:nvPr>
        </p:nvGraphicFramePr>
        <p:xfrm>
          <a:off x="2322000" y="2494280"/>
          <a:ext cx="4500000" cy="9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3259052738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76465267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319286175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43261461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547138719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549022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4C62B8E-22A8-46E2-9405-44A6F8937718}"/>
              </a:ext>
            </a:extLst>
          </p:cNvPr>
          <p:cNvGraphicFramePr>
            <a:graphicFrameLocks noGrp="1"/>
          </p:cNvGraphicFramePr>
          <p:nvPr/>
        </p:nvGraphicFramePr>
        <p:xfrm>
          <a:off x="2285999" y="3844943"/>
          <a:ext cx="4572002" cy="16510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1">
                  <a:extLst>
                    <a:ext uri="{9D8B030D-6E8A-4147-A177-3AD203B41FA5}">
                      <a16:colId xmlns:a16="http://schemas.microsoft.com/office/drawing/2014/main" val="3318482839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96822204"/>
                    </a:ext>
                  </a:extLst>
                </a:gridCol>
              </a:tblGrid>
              <a:tr h="42726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91441" marR="91441" marT="50292" marB="50292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91441" marR="91441" marT="50292" marB="50292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917048"/>
                  </a:ext>
                </a:extLst>
              </a:tr>
              <a:tr h="407924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91441" marR="91441" marT="50292" marB="502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91441" marR="91441" marT="50292" marB="5029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778357"/>
                  </a:ext>
                </a:extLst>
              </a:tr>
              <a:tr h="407924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91441" marR="91441" marT="50292" marB="502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91441" marR="91441" marT="50292" marB="5029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98099"/>
                  </a:ext>
                </a:extLst>
              </a:tr>
              <a:tr h="407924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91441" marR="91441" marT="50292" marB="502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91441" marR="91441" marT="50292" marB="5029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365794"/>
                  </a:ext>
                </a:extLst>
              </a:tr>
            </a:tbl>
          </a:graphicData>
        </a:graphic>
      </p:graphicFrame>
      <p:grpSp>
        <p:nvGrpSpPr>
          <p:cNvPr id="41" name="Group 40">
            <a:extLst>
              <a:ext uri="{FF2B5EF4-FFF2-40B4-BE49-F238E27FC236}">
                <a16:creationId xmlns:a16="http://schemas.microsoft.com/office/drawing/2014/main" id="{DFFD0D7A-AEF3-4574-B069-6EFAB747F143}"/>
              </a:ext>
            </a:extLst>
          </p:cNvPr>
          <p:cNvGrpSpPr/>
          <p:nvPr/>
        </p:nvGrpSpPr>
        <p:grpSpPr>
          <a:xfrm>
            <a:off x="2975859" y="4304324"/>
            <a:ext cx="3059592" cy="1134055"/>
            <a:chOff x="3375547" y="4146953"/>
            <a:chExt cx="2298716" cy="85203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6490366-5E77-4271-BA05-56123B5540FF}"/>
                </a:ext>
              </a:extLst>
            </p:cNvPr>
            <p:cNvSpPr/>
            <p:nvPr/>
          </p:nvSpPr>
          <p:spPr>
            <a:xfrm>
              <a:off x="3375547" y="4172120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4490AFB-54B8-47E9-A2CC-6E33C13249A0}"/>
                </a:ext>
              </a:extLst>
            </p:cNvPr>
            <p:cNvSpPr/>
            <p:nvPr/>
          </p:nvSpPr>
          <p:spPr>
            <a:xfrm>
              <a:off x="3375547" y="4483882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AAF2AE4-C11B-4F19-914D-6671479FD8ED}"/>
                </a:ext>
              </a:extLst>
            </p:cNvPr>
            <p:cNvSpPr/>
            <p:nvPr/>
          </p:nvSpPr>
          <p:spPr>
            <a:xfrm>
              <a:off x="3375547" y="4782985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D0D9B15-88C4-41F7-8302-E72BA27E0CF4}"/>
                </a:ext>
              </a:extLst>
            </p:cNvPr>
            <p:cNvSpPr/>
            <p:nvPr/>
          </p:nvSpPr>
          <p:spPr>
            <a:xfrm>
              <a:off x="3610569" y="4172120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E95B949-1926-4C2D-A2F9-57734B84714D}"/>
                </a:ext>
              </a:extLst>
            </p:cNvPr>
            <p:cNvSpPr/>
            <p:nvPr/>
          </p:nvSpPr>
          <p:spPr>
            <a:xfrm>
              <a:off x="3610569" y="4483882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E1E1014-1D56-41A4-B5F0-04614E4E7541}"/>
                </a:ext>
              </a:extLst>
            </p:cNvPr>
            <p:cNvSpPr/>
            <p:nvPr/>
          </p:nvSpPr>
          <p:spPr>
            <a:xfrm>
              <a:off x="3610569" y="4782985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50885F9-844F-4E67-9CC2-B599028CD2AC}"/>
                </a:ext>
              </a:extLst>
            </p:cNvPr>
            <p:cNvSpPr/>
            <p:nvPr/>
          </p:nvSpPr>
          <p:spPr>
            <a:xfrm>
              <a:off x="3845591" y="4172120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86B3D4E-B03B-4350-AF90-EEADDDD619C1}"/>
                </a:ext>
              </a:extLst>
            </p:cNvPr>
            <p:cNvSpPr/>
            <p:nvPr/>
          </p:nvSpPr>
          <p:spPr>
            <a:xfrm>
              <a:off x="3845591" y="4483882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8A055F3-AA64-466F-9867-408FCEA9F16B}"/>
                </a:ext>
              </a:extLst>
            </p:cNvPr>
            <p:cNvSpPr/>
            <p:nvPr/>
          </p:nvSpPr>
          <p:spPr>
            <a:xfrm>
              <a:off x="3845591" y="4782985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F085343-51AB-46F3-98A5-FAA6635B1028}"/>
                </a:ext>
              </a:extLst>
            </p:cNvPr>
            <p:cNvSpPr/>
            <p:nvPr/>
          </p:nvSpPr>
          <p:spPr>
            <a:xfrm>
              <a:off x="5199987" y="4146953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FD03C8-F55C-42E6-895F-BDEED07AF76B}"/>
                </a:ext>
              </a:extLst>
            </p:cNvPr>
            <p:cNvSpPr/>
            <p:nvPr/>
          </p:nvSpPr>
          <p:spPr>
            <a:xfrm>
              <a:off x="5199987" y="4468065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CB9D633-9B7A-4300-AB44-85470E11362A}"/>
                </a:ext>
              </a:extLst>
            </p:cNvPr>
            <p:cNvSpPr/>
            <p:nvPr/>
          </p:nvSpPr>
          <p:spPr>
            <a:xfrm>
              <a:off x="5199987" y="4769174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C3459E-6A78-41DE-9A3A-DE8CEBF94905}"/>
                </a:ext>
              </a:extLst>
            </p:cNvPr>
            <p:cNvSpPr/>
            <p:nvPr/>
          </p:nvSpPr>
          <p:spPr>
            <a:xfrm>
              <a:off x="5458263" y="4146953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2596060-F135-4990-B04E-4F355A871712}"/>
                </a:ext>
              </a:extLst>
            </p:cNvPr>
            <p:cNvSpPr/>
            <p:nvPr/>
          </p:nvSpPr>
          <p:spPr>
            <a:xfrm>
              <a:off x="5458263" y="4468065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5D733A9-0172-40F1-8901-352FE66CCE86}"/>
                </a:ext>
              </a:extLst>
            </p:cNvPr>
            <p:cNvSpPr/>
            <p:nvPr/>
          </p:nvSpPr>
          <p:spPr>
            <a:xfrm>
              <a:off x="5458263" y="4769174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4072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9F4EA7C-76D2-4229-B54F-E66C19454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3726"/>
            <a:ext cx="8913124" cy="63221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E96EE7-B561-461F-A9C8-B7274D473142}"/>
              </a:ext>
            </a:extLst>
          </p:cNvPr>
          <p:cNvSpPr/>
          <p:nvPr/>
        </p:nvSpPr>
        <p:spPr>
          <a:xfrm>
            <a:off x="272642" y="241275"/>
            <a:ext cx="859871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Blake and Brooke have solved the following multiplications. </a:t>
            </a: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Are they correct? 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Explain how you know, using a place value grid to show your working.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A1AF93-B2C6-4173-AE47-6BDB6EB063AA}"/>
              </a:ext>
            </a:extLst>
          </p:cNvPr>
          <p:cNvSpPr txBox="1"/>
          <p:nvPr/>
        </p:nvSpPr>
        <p:spPr>
          <a:xfrm>
            <a:off x="983972" y="2803221"/>
            <a:ext cx="1324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Blake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DA695-BF70-4FF5-8DBC-8CC34EFB876D}"/>
              </a:ext>
            </a:extLst>
          </p:cNvPr>
          <p:cNvSpPr txBox="1"/>
          <p:nvPr/>
        </p:nvSpPr>
        <p:spPr>
          <a:xfrm>
            <a:off x="6706438" y="2803221"/>
            <a:ext cx="1324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Brooke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8444DB-FAA6-4D7F-89A6-6856EAC7DD1F}"/>
              </a:ext>
            </a:extLst>
          </p:cNvPr>
          <p:cNvSpPr/>
          <p:nvPr/>
        </p:nvSpPr>
        <p:spPr>
          <a:xfrm>
            <a:off x="272641" y="4888701"/>
            <a:ext cx="85987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Blake is correct. Brooke is incorrect because she has added the numbers together instead of multiplying them. 31 x 2 = 62.</a:t>
            </a:r>
          </a:p>
          <a:p>
            <a:pPr lvl="0" defTabSz="514350">
              <a:defRPr/>
            </a:pPr>
            <a:endParaRPr lang="en-GB" sz="2400" b="1" u="sng" dirty="0">
              <a:latin typeface="Century Gothic" panose="020B0502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9FC6437-5CD3-4C4D-A4DF-62FE95F75C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373492"/>
              </p:ext>
            </p:extLst>
          </p:nvPr>
        </p:nvGraphicFramePr>
        <p:xfrm>
          <a:off x="2318656" y="1468560"/>
          <a:ext cx="1262772" cy="170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0924">
                  <a:extLst>
                    <a:ext uri="{9D8B030D-6E8A-4147-A177-3AD203B41FA5}">
                      <a16:colId xmlns:a16="http://schemas.microsoft.com/office/drawing/2014/main" val="2213986138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val="3909013755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val="586778407"/>
                    </a:ext>
                  </a:extLst>
                </a:gridCol>
              </a:tblGrid>
              <a:tr h="425973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364354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872018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533624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951035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DA9873E-6216-4551-9631-D46B626E84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153237"/>
              </p:ext>
            </p:extLst>
          </p:nvPr>
        </p:nvGraphicFramePr>
        <p:xfrm>
          <a:off x="5387586" y="1468560"/>
          <a:ext cx="1262772" cy="170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0924">
                  <a:extLst>
                    <a:ext uri="{9D8B030D-6E8A-4147-A177-3AD203B41FA5}">
                      <a16:colId xmlns:a16="http://schemas.microsoft.com/office/drawing/2014/main" val="2213986138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val="3909013755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val="586778407"/>
                    </a:ext>
                  </a:extLst>
                </a:gridCol>
              </a:tblGrid>
              <a:tr h="425973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364354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endParaRPr lang="en-GB" sz="28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872018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533624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951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742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D52740-D791-4390-AB3B-A01463AC6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3726"/>
            <a:ext cx="8913124" cy="63221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E90E34-5DD4-49F6-84E9-8DBE0839DF29}"/>
              </a:ext>
            </a:extLst>
          </p:cNvPr>
          <p:cNvSpPr/>
          <p:nvPr/>
        </p:nvSpPr>
        <p:spPr>
          <a:xfrm>
            <a:off x="272642" y="239527"/>
            <a:ext cx="859871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b="1" u="sng" dirty="0"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 err="1">
                <a:latin typeface="Century Gothic" panose="020B0502020202020204" pitchFamily="34" charset="0"/>
              </a:rPr>
              <a:t>Rehan</a:t>
            </a:r>
            <a:r>
              <a:rPr lang="en-GB" sz="2000" b="1" dirty="0">
                <a:latin typeface="Century Gothic" panose="020B0502020202020204" pitchFamily="34" charset="0"/>
              </a:rPr>
              <a:t> is thinking of a number.</a:t>
            </a: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What is </a:t>
            </a:r>
            <a:r>
              <a:rPr lang="en-GB" sz="2000" b="1" dirty="0" err="1">
                <a:latin typeface="Century Gothic" panose="020B0502020202020204" pitchFamily="34" charset="0"/>
              </a:rPr>
              <a:t>Rehan’s</a:t>
            </a:r>
            <a:r>
              <a:rPr lang="en-GB" sz="2000" b="1" dirty="0">
                <a:latin typeface="Century Gothic" panose="020B0502020202020204" pitchFamily="34" charset="0"/>
              </a:rPr>
              <a:t> number? 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Explain how you know.  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E0CAB15A-846E-47A1-AC15-53C2283FB4FF}"/>
              </a:ext>
            </a:extLst>
          </p:cNvPr>
          <p:cNvSpPr/>
          <p:nvPr/>
        </p:nvSpPr>
        <p:spPr>
          <a:xfrm>
            <a:off x="2975754" y="1809927"/>
            <a:ext cx="4428345" cy="1365073"/>
          </a:xfrm>
          <a:prstGeom prst="wedgeRoundRectCallout">
            <a:avLst>
              <a:gd name="adj1" fmla="val -64629"/>
              <a:gd name="adj2" fmla="val 4596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multiplied a number by 3. The answer was 36.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F1AD37-2BC7-40E4-94CD-4D409DBCD0A5}"/>
              </a:ext>
            </a:extLst>
          </p:cNvPr>
          <p:cNvSpPr/>
          <p:nvPr/>
        </p:nvSpPr>
        <p:spPr>
          <a:xfrm>
            <a:off x="272642" y="4579964"/>
            <a:ext cx="807440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>
              <a:latin typeface="Century Gothic" panose="020B0502020202020204" pitchFamily="34" charset="0"/>
            </a:endParaRPr>
          </a:p>
          <a:p>
            <a:r>
              <a:rPr lang="en-GB" sz="2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Rehan’s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number is 12 because 3 x 12 = 36.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503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Create and solve a calculation using the digit cards below.</a:t>
            </a: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579A394-465C-4200-8B77-6CE4F30B96C9}"/>
              </a:ext>
            </a:extLst>
          </p:cNvPr>
          <p:cNvGrpSpPr/>
          <p:nvPr/>
        </p:nvGrpSpPr>
        <p:grpSpPr>
          <a:xfrm>
            <a:off x="3356497" y="5193317"/>
            <a:ext cx="2431007" cy="875353"/>
            <a:chOff x="2783414" y="5193317"/>
            <a:chExt cx="2431007" cy="875353"/>
          </a:xfrm>
        </p:grpSpPr>
        <p:sp>
          <p:nvSpPr>
            <p:cNvPr id="9" name="Rounded Rectangle 1">
              <a:extLst>
                <a:ext uri="{FF2B5EF4-FFF2-40B4-BE49-F238E27FC236}">
                  <a16:creationId xmlns:a16="http://schemas.microsoft.com/office/drawing/2014/main" id="{2A020BD4-C513-42A7-82C6-6311E71BA36E}"/>
                </a:ext>
              </a:extLst>
            </p:cNvPr>
            <p:cNvSpPr/>
            <p:nvPr/>
          </p:nvSpPr>
          <p:spPr>
            <a:xfrm>
              <a:off x="2783414" y="5193317"/>
              <a:ext cx="569201" cy="875353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Century Gothic" panose="020B0502020202020204" pitchFamily="34" charset="0"/>
                </a:rPr>
                <a:t>9</a:t>
              </a:r>
            </a:p>
          </p:txBody>
        </p:sp>
        <p:sp>
          <p:nvSpPr>
            <p:cNvPr id="10" name="Rounded Rectangle 20">
              <a:extLst>
                <a:ext uri="{FF2B5EF4-FFF2-40B4-BE49-F238E27FC236}">
                  <a16:creationId xmlns:a16="http://schemas.microsoft.com/office/drawing/2014/main" id="{93D484AE-0F55-4050-98C9-5BC8EC75FAE1}"/>
                </a:ext>
              </a:extLst>
            </p:cNvPr>
            <p:cNvSpPr/>
            <p:nvPr/>
          </p:nvSpPr>
          <p:spPr>
            <a:xfrm>
              <a:off x="3714317" y="5193317"/>
              <a:ext cx="569201" cy="875353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2" name="Rounded Rectangle 25">
              <a:extLst>
                <a:ext uri="{FF2B5EF4-FFF2-40B4-BE49-F238E27FC236}">
                  <a16:creationId xmlns:a16="http://schemas.microsoft.com/office/drawing/2014/main" id="{F9BD2300-27CA-4B67-90FA-14577651E080}"/>
                </a:ext>
              </a:extLst>
            </p:cNvPr>
            <p:cNvSpPr/>
            <p:nvPr/>
          </p:nvSpPr>
          <p:spPr>
            <a:xfrm>
              <a:off x="4645220" y="5193317"/>
              <a:ext cx="569201" cy="875353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Century Gothic" panose="020B0502020202020204" pitchFamily="34" charset="0"/>
                </a:rPr>
                <a:t>3</a:t>
              </a:r>
            </a:p>
          </p:txBody>
        </p:sp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5A94701-092C-4222-8D38-52407D2E84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533494"/>
              </p:ext>
            </p:extLst>
          </p:nvPr>
        </p:nvGraphicFramePr>
        <p:xfrm>
          <a:off x="3492000" y="1628382"/>
          <a:ext cx="2160000" cy="288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21398613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0901375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586778407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36435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87201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5336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951035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D24FFAC5-91B5-441B-8F19-751F9870EB89}"/>
              </a:ext>
            </a:extLst>
          </p:cNvPr>
          <p:cNvSpPr/>
          <p:nvPr/>
        </p:nvSpPr>
        <p:spPr>
          <a:xfrm>
            <a:off x="5010912" y="3141000"/>
            <a:ext cx="576000" cy="57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A25A0B-153B-45E4-A33B-5AD9D58B8B13}"/>
              </a:ext>
            </a:extLst>
          </p:cNvPr>
          <p:cNvSpPr/>
          <p:nvPr/>
        </p:nvSpPr>
        <p:spPr>
          <a:xfrm>
            <a:off x="4308158" y="2417405"/>
            <a:ext cx="576000" cy="57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012859-288D-468A-AE5B-9E5AD9151964}"/>
              </a:ext>
            </a:extLst>
          </p:cNvPr>
          <p:cNvSpPr/>
          <p:nvPr/>
        </p:nvSpPr>
        <p:spPr>
          <a:xfrm>
            <a:off x="5010912" y="3870066"/>
            <a:ext cx="576000" cy="57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984779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DCA021-93C8-4B78-914F-34C405EF08A2}"/>
              </a:ext>
            </a:extLst>
          </p:cNvPr>
          <p:cNvSpPr txBox="1"/>
          <p:nvPr/>
        </p:nvSpPr>
        <p:spPr>
          <a:xfrm>
            <a:off x="1074350" y="1802450"/>
            <a:ext cx="2419475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10 + 10 + 10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0BD875-42A0-48AE-9FD0-6705CF2835AC}"/>
              </a:ext>
            </a:extLst>
          </p:cNvPr>
          <p:cNvSpPr txBox="1"/>
          <p:nvPr/>
        </p:nvSpPr>
        <p:spPr>
          <a:xfrm>
            <a:off x="1074350" y="2784485"/>
            <a:ext cx="2419475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9 + 9 + 9 + 9 + 9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511A30-F626-4F14-B24F-FA0E635D7337}"/>
              </a:ext>
            </a:extLst>
          </p:cNvPr>
          <p:cNvSpPr txBox="1"/>
          <p:nvPr/>
        </p:nvSpPr>
        <p:spPr>
          <a:xfrm>
            <a:off x="1074350" y="3797177"/>
            <a:ext cx="2419475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12 + 12 + 12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E8F235-AEE4-4FD8-89C5-CE9FB370CE1A}"/>
              </a:ext>
            </a:extLst>
          </p:cNvPr>
          <p:cNvSpPr txBox="1"/>
          <p:nvPr/>
        </p:nvSpPr>
        <p:spPr>
          <a:xfrm>
            <a:off x="1074350" y="4847902"/>
            <a:ext cx="2419475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2 + 2 + 2 + 2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09174E-D313-4F01-A2D2-6AF6403E9345}"/>
              </a:ext>
            </a:extLst>
          </p:cNvPr>
          <p:cNvSpPr txBox="1"/>
          <p:nvPr/>
        </p:nvSpPr>
        <p:spPr>
          <a:xfrm>
            <a:off x="5650177" y="1802450"/>
            <a:ext cx="2419475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12 x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51C4CF-5530-44D7-BD02-B5641B15E10D}"/>
              </a:ext>
            </a:extLst>
          </p:cNvPr>
          <p:cNvSpPr txBox="1"/>
          <p:nvPr/>
        </p:nvSpPr>
        <p:spPr>
          <a:xfrm>
            <a:off x="5650177" y="2784485"/>
            <a:ext cx="2419475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10 x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B49BA0-DF5E-4235-8F37-59C1F9A15451}"/>
              </a:ext>
            </a:extLst>
          </p:cNvPr>
          <p:cNvSpPr txBox="1"/>
          <p:nvPr/>
        </p:nvSpPr>
        <p:spPr>
          <a:xfrm>
            <a:off x="5650177" y="3797177"/>
            <a:ext cx="2419475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2 x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04FBE1-069C-4A74-A3CF-27865A8B398C}"/>
              </a:ext>
            </a:extLst>
          </p:cNvPr>
          <p:cNvSpPr txBox="1"/>
          <p:nvPr/>
        </p:nvSpPr>
        <p:spPr>
          <a:xfrm>
            <a:off x="5650177" y="4847902"/>
            <a:ext cx="2419475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5 x 9</a:t>
            </a:r>
          </a:p>
        </p:txBody>
      </p:sp>
      <p:sp>
        <p:nvSpPr>
          <p:cNvPr id="2" name="Rectangle 1"/>
          <p:cNvSpPr/>
          <p:nvPr/>
        </p:nvSpPr>
        <p:spPr>
          <a:xfrm>
            <a:off x="1319048" y="528928"/>
            <a:ext cx="6237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Match the multiplication to the repeated addition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AAF6F1EB-8555-436F-9212-29D7C546B0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39" t="21616" r="20640" b="47462"/>
          <a:stretch/>
        </p:blipFill>
        <p:spPr>
          <a:xfrm>
            <a:off x="1897117" y="1566041"/>
            <a:ext cx="5349766" cy="195492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67201EF-C5C0-4D68-ADD7-43C6BDE03F36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these calculations.</a:t>
            </a:r>
            <a:r>
              <a:rPr lang="en-GB" sz="2000" dirty="0">
                <a:solidFill>
                  <a:schemeClr val="tx1"/>
                </a:solidFill>
              </a:rPr>
              <a:t>  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6E083212-691E-4127-8B07-4E4FACAC3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548482"/>
              </p:ext>
            </p:extLst>
          </p:nvPr>
        </p:nvGraphicFramePr>
        <p:xfrm>
          <a:off x="3070348" y="5384725"/>
          <a:ext cx="3003304" cy="61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36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/>
                      <a:endParaRPr lang="en-GB" sz="26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5CA0FE7D-77EF-44E4-B4B9-DD84CB521E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918372"/>
              </p:ext>
            </p:extLst>
          </p:nvPr>
        </p:nvGraphicFramePr>
        <p:xfrm>
          <a:off x="2469539" y="4471263"/>
          <a:ext cx="3848978" cy="61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055">
                  <a:extLst>
                    <a:ext uri="{9D8B030D-6E8A-4147-A177-3AD203B41FA5}">
                      <a16:colId xmlns:a16="http://schemas.microsoft.com/office/drawing/2014/main" val="3510453892"/>
                    </a:ext>
                  </a:extLst>
                </a:gridCol>
                <a:gridCol w="585641">
                  <a:extLst>
                    <a:ext uri="{9D8B030D-6E8A-4147-A177-3AD203B41FA5}">
                      <a16:colId xmlns:a16="http://schemas.microsoft.com/office/drawing/2014/main" val="46110021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627690322"/>
                    </a:ext>
                  </a:extLst>
                </a:gridCol>
                <a:gridCol w="585641">
                  <a:extLst>
                    <a:ext uri="{9D8B030D-6E8A-4147-A177-3AD203B41FA5}">
                      <a16:colId xmlns:a16="http://schemas.microsoft.com/office/drawing/2014/main" val="135780513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13269339"/>
                    </a:ext>
                  </a:extLst>
                </a:gridCol>
                <a:gridCol w="585641">
                  <a:extLst>
                    <a:ext uri="{9D8B030D-6E8A-4147-A177-3AD203B41FA5}">
                      <a16:colId xmlns:a16="http://schemas.microsoft.com/office/drawing/2014/main" val="274092112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159618800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/>
                      <a:endParaRPr lang="en-GB" sz="2600" b="1" dirty="0">
                        <a:latin typeface="Century Gothic" panose="020B0502020202020204" pitchFamily="34" charset="0"/>
                      </a:endParaRPr>
                    </a:p>
                  </a:txBody>
                  <a:tcPr marL="81990" marR="81990" marT="72625" marB="72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81990" marR="81990" marT="72625" marB="72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b="1" dirty="0">
                        <a:latin typeface="Century Gothic" panose="020B0502020202020204" pitchFamily="34" charset="0"/>
                      </a:endParaRPr>
                    </a:p>
                  </a:txBody>
                  <a:tcPr marL="81990" marR="81990" marT="72625" marB="72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81990" marR="81990" marT="72625" marB="72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b="1" dirty="0">
                        <a:latin typeface="Century Gothic" panose="020B0502020202020204" pitchFamily="34" charset="0"/>
                      </a:endParaRPr>
                    </a:p>
                  </a:txBody>
                  <a:tcPr marL="81990" marR="81990" marT="72625" marB="72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81990" marR="81990" marT="72625" marB="72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1990" marR="81990" marT="72625" marB="72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613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029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54876036-8491-4221-92F0-0A0289CC78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471122"/>
              </p:ext>
            </p:extLst>
          </p:nvPr>
        </p:nvGraphicFramePr>
        <p:xfrm>
          <a:off x="2854494" y="1643920"/>
          <a:ext cx="3435012" cy="15469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7506">
                  <a:extLst>
                    <a:ext uri="{9D8B030D-6E8A-4147-A177-3AD203B41FA5}">
                      <a16:colId xmlns:a16="http://schemas.microsoft.com/office/drawing/2014/main" val="3318482839"/>
                    </a:ext>
                  </a:extLst>
                </a:gridCol>
                <a:gridCol w="1717506">
                  <a:extLst>
                    <a:ext uri="{9D8B030D-6E8A-4147-A177-3AD203B41FA5}">
                      <a16:colId xmlns:a16="http://schemas.microsoft.com/office/drawing/2014/main" val="96822204"/>
                    </a:ext>
                  </a:extLst>
                </a:gridCol>
              </a:tblGrid>
              <a:tr h="32101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68701" marR="68701" marT="37785" marB="3778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68701" marR="68701" marT="37785" marB="3778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917048"/>
                  </a:ext>
                </a:extLst>
              </a:tr>
              <a:tr h="306479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701" marR="68701" marT="37785" marB="377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701" marR="68701" marT="37785" marB="3778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778357"/>
                  </a:ext>
                </a:extLst>
              </a:tr>
              <a:tr h="306479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701" marR="68701" marT="37785" marB="377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701" marR="68701" marT="37785" marB="3778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98099"/>
                  </a:ext>
                </a:extLst>
              </a:tr>
              <a:tr h="306479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701" marR="68701" marT="37785" marB="377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701" marR="68701" marT="37785" marB="3778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365794"/>
                  </a:ext>
                </a:extLst>
              </a:tr>
              <a:tr h="306479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8701" marR="68701" marT="37785" marB="377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701" marR="68701" marT="37785" marB="3778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549532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FCD10173-5D96-4585-A5FC-647ACC2BE64E}"/>
              </a:ext>
            </a:extLst>
          </p:cNvPr>
          <p:cNvGrpSpPr/>
          <p:nvPr/>
        </p:nvGrpSpPr>
        <p:grpSpPr>
          <a:xfrm>
            <a:off x="5325114" y="1990893"/>
            <a:ext cx="216000" cy="1150375"/>
            <a:chOff x="5344364" y="1990893"/>
            <a:chExt cx="216000" cy="1150375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9573577-2979-43E5-829F-1610F5755034}"/>
                </a:ext>
              </a:extLst>
            </p:cNvPr>
            <p:cNvSpPr/>
            <p:nvPr/>
          </p:nvSpPr>
          <p:spPr>
            <a:xfrm>
              <a:off x="5344364" y="1990893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525D5BA-0B2B-463D-AE85-6CCABD68A085}"/>
                </a:ext>
              </a:extLst>
            </p:cNvPr>
            <p:cNvSpPr/>
            <p:nvPr/>
          </p:nvSpPr>
          <p:spPr>
            <a:xfrm>
              <a:off x="5344364" y="2312005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3545AF4-1156-4EF8-9EF4-30D247A77480}"/>
                </a:ext>
              </a:extLst>
            </p:cNvPr>
            <p:cNvSpPr/>
            <p:nvPr/>
          </p:nvSpPr>
          <p:spPr>
            <a:xfrm>
              <a:off x="5344364" y="2613114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9E31620-D1EA-4A36-A01D-DEF7A6758184}"/>
                </a:ext>
              </a:extLst>
            </p:cNvPr>
            <p:cNvSpPr/>
            <p:nvPr/>
          </p:nvSpPr>
          <p:spPr>
            <a:xfrm>
              <a:off x="5344364" y="2925268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4F903C7-32B7-4C87-A3F6-F532648A57DF}"/>
              </a:ext>
            </a:extLst>
          </p:cNvPr>
          <p:cNvGrpSpPr/>
          <p:nvPr/>
        </p:nvGrpSpPr>
        <p:grpSpPr>
          <a:xfrm>
            <a:off x="3481424" y="2016060"/>
            <a:ext cx="456644" cy="1128301"/>
            <a:chOff x="3529549" y="2016060"/>
            <a:chExt cx="456644" cy="11283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2A2B102-EDEB-4071-A0F3-661BA2785F37}"/>
                </a:ext>
              </a:extLst>
            </p:cNvPr>
            <p:cNvSpPr/>
            <p:nvPr/>
          </p:nvSpPr>
          <p:spPr>
            <a:xfrm>
              <a:off x="3529549" y="2016060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76E359C-C848-4DCF-87C2-D1816B1A3C34}"/>
                </a:ext>
              </a:extLst>
            </p:cNvPr>
            <p:cNvSpPr/>
            <p:nvPr/>
          </p:nvSpPr>
          <p:spPr>
            <a:xfrm>
              <a:off x="3529549" y="2327822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CAF04D7-B4CF-4E67-8856-C8F4C4A2384F}"/>
                </a:ext>
              </a:extLst>
            </p:cNvPr>
            <p:cNvSpPr/>
            <p:nvPr/>
          </p:nvSpPr>
          <p:spPr>
            <a:xfrm>
              <a:off x="3529549" y="2626925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606E06E-5C58-473E-80F9-B24F619E5D62}"/>
                </a:ext>
              </a:extLst>
            </p:cNvPr>
            <p:cNvSpPr/>
            <p:nvPr/>
          </p:nvSpPr>
          <p:spPr>
            <a:xfrm>
              <a:off x="3529549" y="2928361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F33DE10-B18F-4A5B-B4F6-4EEC052EAAA0}"/>
                </a:ext>
              </a:extLst>
            </p:cNvPr>
            <p:cNvSpPr/>
            <p:nvPr/>
          </p:nvSpPr>
          <p:spPr>
            <a:xfrm>
              <a:off x="3770193" y="2016060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F74FA1B-B7A3-4CF7-8E9B-9B15FD8765E7}"/>
                </a:ext>
              </a:extLst>
            </p:cNvPr>
            <p:cNvSpPr/>
            <p:nvPr/>
          </p:nvSpPr>
          <p:spPr>
            <a:xfrm>
              <a:off x="3770193" y="2327822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0B2C0EF-11C9-4202-B860-800A95CAC085}"/>
                </a:ext>
              </a:extLst>
            </p:cNvPr>
            <p:cNvSpPr/>
            <p:nvPr/>
          </p:nvSpPr>
          <p:spPr>
            <a:xfrm>
              <a:off x="3770193" y="2626925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6849D6A-3938-452B-83AF-216DDF2FAB03}"/>
                </a:ext>
              </a:extLst>
            </p:cNvPr>
            <p:cNvSpPr/>
            <p:nvPr/>
          </p:nvSpPr>
          <p:spPr>
            <a:xfrm>
              <a:off x="3770193" y="2928361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73BC855E-6EE5-4AE3-B2CB-63F23AE0F5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611714"/>
              </p:ext>
            </p:extLst>
          </p:nvPr>
        </p:nvGraphicFramePr>
        <p:xfrm>
          <a:off x="2580953" y="4491723"/>
          <a:ext cx="3901257" cy="75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6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6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6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/>
                      <a:endParaRPr lang="en-GB" sz="4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3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3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3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3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951661" y="532665"/>
            <a:ext cx="3159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Complete the calculation.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8824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6CAF9E4-EA64-4D98-8D9D-5166D4F430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818690"/>
              </p:ext>
            </p:extLst>
          </p:nvPr>
        </p:nvGraphicFramePr>
        <p:xfrm>
          <a:off x="5366793" y="1745819"/>
          <a:ext cx="2268000" cy="302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221398613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3909013755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586778407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/>
                      <a:endParaRPr lang="en-GB" sz="29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364354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endParaRPr lang="en-GB" sz="29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872018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9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533624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9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9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951035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55EC9B98-FD78-4A59-B1BF-0248553F4C8E}"/>
              </a:ext>
            </a:extLst>
          </p:cNvPr>
          <p:cNvSpPr/>
          <p:nvPr/>
        </p:nvSpPr>
        <p:spPr>
          <a:xfrm>
            <a:off x="2139038" y="1408341"/>
            <a:ext cx="1503811" cy="150380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48</a:t>
            </a:r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4204ACD-65E6-4705-89A1-84865BF595A1}"/>
              </a:ext>
            </a:extLst>
          </p:cNvPr>
          <p:cNvCxnSpPr>
            <a:cxnSpLocks/>
            <a:stCxn id="11" idx="6"/>
            <a:endCxn id="20" idx="0"/>
          </p:cNvCxnSpPr>
          <p:nvPr/>
        </p:nvCxnSpPr>
        <p:spPr>
          <a:xfrm>
            <a:off x="3642849" y="2160246"/>
            <a:ext cx="692840" cy="15292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C64234-46D9-409E-92CF-682EBBA39218}"/>
              </a:ext>
            </a:extLst>
          </p:cNvPr>
          <p:cNvCxnSpPr>
            <a:cxnSpLocks/>
            <a:stCxn id="11" idx="2"/>
            <a:endCxn id="16" idx="0"/>
          </p:cNvCxnSpPr>
          <p:nvPr/>
        </p:nvCxnSpPr>
        <p:spPr>
          <a:xfrm flipH="1">
            <a:off x="1377757" y="2160246"/>
            <a:ext cx="761281" cy="15292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B551C44F-0C7A-4BFC-9B9E-41C5529371AD}"/>
              </a:ext>
            </a:extLst>
          </p:cNvPr>
          <p:cNvSpPr/>
          <p:nvPr/>
        </p:nvSpPr>
        <p:spPr>
          <a:xfrm>
            <a:off x="467952" y="3689515"/>
            <a:ext cx="1819609" cy="1819611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9565BFF-23C6-44A9-9C69-6553F5276796}"/>
              </a:ext>
            </a:extLst>
          </p:cNvPr>
          <p:cNvSpPr/>
          <p:nvPr/>
        </p:nvSpPr>
        <p:spPr>
          <a:xfrm>
            <a:off x="3425884" y="3689515"/>
            <a:ext cx="1819609" cy="1819611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87C3DB-EC1C-40A8-94C6-77D739BCA944}"/>
              </a:ext>
            </a:extLst>
          </p:cNvPr>
          <p:cNvGrpSpPr/>
          <p:nvPr/>
        </p:nvGrpSpPr>
        <p:grpSpPr>
          <a:xfrm>
            <a:off x="743406" y="3911384"/>
            <a:ext cx="1318343" cy="1325033"/>
            <a:chOff x="868535" y="3834381"/>
            <a:chExt cx="1318343" cy="1325033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89C56C3-F18F-4386-BB3F-FB4229ADF736}"/>
                </a:ext>
              </a:extLst>
            </p:cNvPr>
            <p:cNvSpPr/>
            <p:nvPr/>
          </p:nvSpPr>
          <p:spPr>
            <a:xfrm>
              <a:off x="868535" y="4149089"/>
              <a:ext cx="410849" cy="410849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  <a:endParaRPr lang="en-GB" sz="28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97A63A0-6B47-40DA-9554-2A49ACD4C7EC}"/>
                </a:ext>
              </a:extLst>
            </p:cNvPr>
            <p:cNvSpPr/>
            <p:nvPr/>
          </p:nvSpPr>
          <p:spPr>
            <a:xfrm>
              <a:off x="1332432" y="4278957"/>
              <a:ext cx="410849" cy="4108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16B867-20BE-443D-B962-BFF52B61706D}"/>
                </a:ext>
              </a:extLst>
            </p:cNvPr>
            <p:cNvSpPr/>
            <p:nvPr/>
          </p:nvSpPr>
          <p:spPr>
            <a:xfrm>
              <a:off x="972505" y="4627392"/>
              <a:ext cx="410849" cy="410849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  <a:endParaRPr lang="en-GB" sz="28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C8F8D32-F580-4C90-9F7D-BAC9F31E74F5}"/>
                </a:ext>
              </a:extLst>
            </p:cNvPr>
            <p:cNvSpPr/>
            <p:nvPr/>
          </p:nvSpPr>
          <p:spPr>
            <a:xfrm>
              <a:off x="1183845" y="3834381"/>
              <a:ext cx="410849" cy="4108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ED061E8-7B5D-4807-BB89-C1EF7A0DF21D}"/>
                </a:ext>
              </a:extLst>
            </p:cNvPr>
            <p:cNvSpPr/>
            <p:nvPr/>
          </p:nvSpPr>
          <p:spPr>
            <a:xfrm>
              <a:off x="1452443" y="4748565"/>
              <a:ext cx="410849" cy="4108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A9581C9-3CE2-4899-B448-ACF628BFD0CE}"/>
                </a:ext>
              </a:extLst>
            </p:cNvPr>
            <p:cNvSpPr/>
            <p:nvPr/>
          </p:nvSpPr>
          <p:spPr>
            <a:xfrm>
              <a:off x="1776029" y="4287340"/>
              <a:ext cx="410849" cy="4108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0E77B03-CC0E-485A-B554-8036021F6771}"/>
              </a:ext>
            </a:extLst>
          </p:cNvPr>
          <p:cNvGrpSpPr/>
          <p:nvPr/>
        </p:nvGrpSpPr>
        <p:grpSpPr>
          <a:xfrm>
            <a:off x="3687137" y="3911384"/>
            <a:ext cx="1318343" cy="1325033"/>
            <a:chOff x="868535" y="3834381"/>
            <a:chExt cx="1318343" cy="1325033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6DBFDC3D-372F-41AC-A911-9B463B6FB29E}"/>
                </a:ext>
              </a:extLst>
            </p:cNvPr>
            <p:cNvSpPr/>
            <p:nvPr/>
          </p:nvSpPr>
          <p:spPr>
            <a:xfrm>
              <a:off x="868535" y="4149089"/>
              <a:ext cx="410849" cy="410849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  <a:endParaRPr lang="en-GB" sz="28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47CBDE1-D001-41EB-AAC9-A88FC651978D}"/>
                </a:ext>
              </a:extLst>
            </p:cNvPr>
            <p:cNvSpPr/>
            <p:nvPr/>
          </p:nvSpPr>
          <p:spPr>
            <a:xfrm>
              <a:off x="1332432" y="4278957"/>
              <a:ext cx="410849" cy="4108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E487E25-0905-489D-BA6E-407CD768C25D}"/>
                </a:ext>
              </a:extLst>
            </p:cNvPr>
            <p:cNvSpPr/>
            <p:nvPr/>
          </p:nvSpPr>
          <p:spPr>
            <a:xfrm>
              <a:off x="972505" y="4627392"/>
              <a:ext cx="410849" cy="410849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  <a:endParaRPr lang="en-GB" sz="28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7BFE2EC-7580-448E-BDCA-FCDC4D37018A}"/>
                </a:ext>
              </a:extLst>
            </p:cNvPr>
            <p:cNvSpPr/>
            <p:nvPr/>
          </p:nvSpPr>
          <p:spPr>
            <a:xfrm>
              <a:off x="1183845" y="3834381"/>
              <a:ext cx="410849" cy="4108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3962055-B5DD-4652-9C4B-1936274840E0}"/>
                </a:ext>
              </a:extLst>
            </p:cNvPr>
            <p:cNvSpPr/>
            <p:nvPr/>
          </p:nvSpPr>
          <p:spPr>
            <a:xfrm>
              <a:off x="1452443" y="4748565"/>
              <a:ext cx="410849" cy="4108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A625761-445B-465A-B661-959AEA3C07DA}"/>
                </a:ext>
              </a:extLst>
            </p:cNvPr>
            <p:cNvSpPr/>
            <p:nvPr/>
          </p:nvSpPr>
          <p:spPr>
            <a:xfrm>
              <a:off x="1776029" y="4287340"/>
              <a:ext cx="410849" cy="4108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832189" y="286317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True or false? 24 x 2 = 48</a:t>
            </a:r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166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7C0FD17-7C06-4EA3-BF47-7AEBBE005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060732"/>
              </p:ext>
            </p:extLst>
          </p:nvPr>
        </p:nvGraphicFramePr>
        <p:xfrm>
          <a:off x="1872000" y="1397000"/>
          <a:ext cx="540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313600636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20241688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75916863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85969744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04517571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69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6715438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A8ED2E3-8697-48A9-AB83-5C01F3A0D5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02504"/>
              </p:ext>
            </p:extLst>
          </p:nvPr>
        </p:nvGraphicFramePr>
        <p:xfrm>
          <a:off x="2322000" y="2494280"/>
          <a:ext cx="4500000" cy="9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3259052738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76465267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319286175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43261461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547138719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549022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4C62B8E-22A8-46E2-9405-44A6F89377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490979"/>
              </p:ext>
            </p:extLst>
          </p:nvPr>
        </p:nvGraphicFramePr>
        <p:xfrm>
          <a:off x="2285999" y="3844943"/>
          <a:ext cx="4572002" cy="16510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1">
                  <a:extLst>
                    <a:ext uri="{9D8B030D-6E8A-4147-A177-3AD203B41FA5}">
                      <a16:colId xmlns:a16="http://schemas.microsoft.com/office/drawing/2014/main" val="3318482839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96822204"/>
                    </a:ext>
                  </a:extLst>
                </a:gridCol>
              </a:tblGrid>
              <a:tr h="42726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91441" marR="91441" marT="50292" marB="50292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91441" marR="91441" marT="50292" marB="50292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917048"/>
                  </a:ext>
                </a:extLst>
              </a:tr>
              <a:tr h="407924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91441" marR="91441" marT="50292" marB="502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91441" marR="91441" marT="50292" marB="5029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778357"/>
                  </a:ext>
                </a:extLst>
              </a:tr>
              <a:tr h="407924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91441" marR="91441" marT="50292" marB="502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91441" marR="91441" marT="50292" marB="5029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98099"/>
                  </a:ext>
                </a:extLst>
              </a:tr>
              <a:tr h="407924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91441" marR="91441" marT="50292" marB="502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91441" marR="91441" marT="50292" marB="5029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365794"/>
                  </a:ext>
                </a:extLst>
              </a:tr>
            </a:tbl>
          </a:graphicData>
        </a:graphic>
      </p:graphicFrame>
      <p:grpSp>
        <p:nvGrpSpPr>
          <p:cNvPr id="41" name="Group 40">
            <a:extLst>
              <a:ext uri="{FF2B5EF4-FFF2-40B4-BE49-F238E27FC236}">
                <a16:creationId xmlns:a16="http://schemas.microsoft.com/office/drawing/2014/main" id="{DFFD0D7A-AEF3-4574-B069-6EFAB747F143}"/>
              </a:ext>
            </a:extLst>
          </p:cNvPr>
          <p:cNvGrpSpPr/>
          <p:nvPr/>
        </p:nvGrpSpPr>
        <p:grpSpPr>
          <a:xfrm>
            <a:off x="2975859" y="4304324"/>
            <a:ext cx="3059592" cy="1134055"/>
            <a:chOff x="3375547" y="4146953"/>
            <a:chExt cx="2298716" cy="85203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6490366-5E77-4271-BA05-56123B5540FF}"/>
                </a:ext>
              </a:extLst>
            </p:cNvPr>
            <p:cNvSpPr/>
            <p:nvPr/>
          </p:nvSpPr>
          <p:spPr>
            <a:xfrm>
              <a:off x="3375547" y="4172120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4490AFB-54B8-47E9-A2CC-6E33C13249A0}"/>
                </a:ext>
              </a:extLst>
            </p:cNvPr>
            <p:cNvSpPr/>
            <p:nvPr/>
          </p:nvSpPr>
          <p:spPr>
            <a:xfrm>
              <a:off x="3375547" y="4483882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AAF2AE4-C11B-4F19-914D-6671479FD8ED}"/>
                </a:ext>
              </a:extLst>
            </p:cNvPr>
            <p:cNvSpPr/>
            <p:nvPr/>
          </p:nvSpPr>
          <p:spPr>
            <a:xfrm>
              <a:off x="3375547" y="4782985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D0D9B15-88C4-41F7-8302-E72BA27E0CF4}"/>
                </a:ext>
              </a:extLst>
            </p:cNvPr>
            <p:cNvSpPr/>
            <p:nvPr/>
          </p:nvSpPr>
          <p:spPr>
            <a:xfrm>
              <a:off x="3610569" y="4172120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E95B949-1926-4C2D-A2F9-57734B84714D}"/>
                </a:ext>
              </a:extLst>
            </p:cNvPr>
            <p:cNvSpPr/>
            <p:nvPr/>
          </p:nvSpPr>
          <p:spPr>
            <a:xfrm>
              <a:off x="3610569" y="4483882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E1E1014-1D56-41A4-B5F0-04614E4E7541}"/>
                </a:ext>
              </a:extLst>
            </p:cNvPr>
            <p:cNvSpPr/>
            <p:nvPr/>
          </p:nvSpPr>
          <p:spPr>
            <a:xfrm>
              <a:off x="3610569" y="4782985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50885F9-844F-4E67-9CC2-B599028CD2AC}"/>
                </a:ext>
              </a:extLst>
            </p:cNvPr>
            <p:cNvSpPr/>
            <p:nvPr/>
          </p:nvSpPr>
          <p:spPr>
            <a:xfrm>
              <a:off x="3845591" y="4172120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86B3D4E-B03B-4350-AF90-EEADDDD619C1}"/>
                </a:ext>
              </a:extLst>
            </p:cNvPr>
            <p:cNvSpPr/>
            <p:nvPr/>
          </p:nvSpPr>
          <p:spPr>
            <a:xfrm>
              <a:off x="3845591" y="4483882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8A055F3-AA64-466F-9867-408FCEA9F16B}"/>
                </a:ext>
              </a:extLst>
            </p:cNvPr>
            <p:cNvSpPr/>
            <p:nvPr/>
          </p:nvSpPr>
          <p:spPr>
            <a:xfrm>
              <a:off x="3845591" y="4782985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F085343-51AB-46F3-98A5-FAA6635B1028}"/>
                </a:ext>
              </a:extLst>
            </p:cNvPr>
            <p:cNvSpPr/>
            <p:nvPr/>
          </p:nvSpPr>
          <p:spPr>
            <a:xfrm>
              <a:off x="5199987" y="4146953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FD03C8-F55C-42E6-895F-BDEED07AF76B}"/>
                </a:ext>
              </a:extLst>
            </p:cNvPr>
            <p:cNvSpPr/>
            <p:nvPr/>
          </p:nvSpPr>
          <p:spPr>
            <a:xfrm>
              <a:off x="5199987" y="4468065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CB9D633-9B7A-4300-AB44-85470E11362A}"/>
                </a:ext>
              </a:extLst>
            </p:cNvPr>
            <p:cNvSpPr/>
            <p:nvPr/>
          </p:nvSpPr>
          <p:spPr>
            <a:xfrm>
              <a:off x="5199987" y="4769174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C3459E-6A78-41DE-9A3A-DE8CEBF94905}"/>
                </a:ext>
              </a:extLst>
            </p:cNvPr>
            <p:cNvSpPr/>
            <p:nvPr/>
          </p:nvSpPr>
          <p:spPr>
            <a:xfrm>
              <a:off x="5458263" y="4146953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2596060-F135-4990-B04E-4F355A871712}"/>
                </a:ext>
              </a:extLst>
            </p:cNvPr>
            <p:cNvSpPr/>
            <p:nvPr/>
          </p:nvSpPr>
          <p:spPr>
            <a:xfrm>
              <a:off x="5458263" y="4468065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5D733A9-0172-40F1-8901-352FE66CCE86}"/>
                </a:ext>
              </a:extLst>
            </p:cNvPr>
            <p:cNvSpPr/>
            <p:nvPr/>
          </p:nvSpPr>
          <p:spPr>
            <a:xfrm>
              <a:off x="5458263" y="4769174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Rectangle 2"/>
          <p:cNvSpPr/>
          <p:nvPr/>
        </p:nvSpPr>
        <p:spPr>
          <a:xfrm>
            <a:off x="1602984" y="391248"/>
            <a:ext cx="6321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Using the numbers below complete the calculation. </a:t>
            </a:r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397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9F4EA7C-76D2-4229-B54F-E66C194547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86" t="19031" r="12585" b="53704"/>
          <a:stretch/>
        </p:blipFill>
        <p:spPr>
          <a:xfrm>
            <a:off x="1161392" y="1253680"/>
            <a:ext cx="6821214" cy="17236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E96EE7-B561-461F-A9C8-B7274D473142}"/>
              </a:ext>
            </a:extLst>
          </p:cNvPr>
          <p:cNvSpPr/>
          <p:nvPr/>
        </p:nvSpPr>
        <p:spPr>
          <a:xfrm>
            <a:off x="272642" y="241275"/>
            <a:ext cx="859871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GB" sz="2000" b="1" u="sng" dirty="0"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Blake and Brooke have solved the following multiplications. </a:t>
            </a: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Are they correct? 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Explain how you know, using a place value grid to show your working.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A1AF93-B2C6-4173-AE47-6BDB6EB063AA}"/>
              </a:ext>
            </a:extLst>
          </p:cNvPr>
          <p:cNvSpPr txBox="1"/>
          <p:nvPr/>
        </p:nvSpPr>
        <p:spPr>
          <a:xfrm>
            <a:off x="983972" y="2803221"/>
            <a:ext cx="1324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Blake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DA695-BF70-4FF5-8DBC-8CC34EFB876D}"/>
              </a:ext>
            </a:extLst>
          </p:cNvPr>
          <p:cNvSpPr txBox="1"/>
          <p:nvPr/>
        </p:nvSpPr>
        <p:spPr>
          <a:xfrm>
            <a:off x="6706438" y="2803221"/>
            <a:ext cx="1324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Brooke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24E4883-D9A5-4E05-9379-37CDCE3BE2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791030"/>
              </p:ext>
            </p:extLst>
          </p:nvPr>
        </p:nvGraphicFramePr>
        <p:xfrm>
          <a:off x="2318656" y="1468560"/>
          <a:ext cx="1262772" cy="170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0924">
                  <a:extLst>
                    <a:ext uri="{9D8B030D-6E8A-4147-A177-3AD203B41FA5}">
                      <a16:colId xmlns:a16="http://schemas.microsoft.com/office/drawing/2014/main" val="2213986138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val="3909013755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val="586778407"/>
                    </a:ext>
                  </a:extLst>
                </a:gridCol>
              </a:tblGrid>
              <a:tr h="425973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364354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872018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533624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951035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22DEB21A-81BB-4C1E-BA2E-ADB81B81B0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994720"/>
              </p:ext>
            </p:extLst>
          </p:nvPr>
        </p:nvGraphicFramePr>
        <p:xfrm>
          <a:off x="5387586" y="1468560"/>
          <a:ext cx="1262772" cy="170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0924">
                  <a:extLst>
                    <a:ext uri="{9D8B030D-6E8A-4147-A177-3AD203B41FA5}">
                      <a16:colId xmlns:a16="http://schemas.microsoft.com/office/drawing/2014/main" val="2213986138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val="3909013755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val="586778407"/>
                    </a:ext>
                  </a:extLst>
                </a:gridCol>
              </a:tblGrid>
              <a:tr h="425973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364354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endParaRPr lang="en-GB" sz="28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872018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533624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951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855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D52740-D791-4390-AB3B-A01463AC6B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22" t="26479" r="71461" b="45425"/>
          <a:stretch/>
        </p:blipFill>
        <p:spPr>
          <a:xfrm>
            <a:off x="178676" y="1345324"/>
            <a:ext cx="1534510" cy="17762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E90E34-5DD4-49F6-84E9-8DBE0839DF29}"/>
              </a:ext>
            </a:extLst>
          </p:cNvPr>
          <p:cNvSpPr/>
          <p:nvPr/>
        </p:nvSpPr>
        <p:spPr>
          <a:xfrm>
            <a:off x="272642" y="239527"/>
            <a:ext cx="8598715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GB" b="1" u="sng" dirty="0"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 err="1">
                <a:latin typeface="Century Gothic" panose="020B0502020202020204" pitchFamily="34" charset="0"/>
              </a:rPr>
              <a:t>Rehan</a:t>
            </a:r>
            <a:r>
              <a:rPr lang="en-GB" sz="2000" b="1" dirty="0">
                <a:latin typeface="Century Gothic" panose="020B0502020202020204" pitchFamily="34" charset="0"/>
              </a:rPr>
              <a:t> is thinking of a number.</a:t>
            </a: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What is </a:t>
            </a:r>
            <a:r>
              <a:rPr lang="en-GB" sz="2000" b="1" dirty="0" err="1">
                <a:latin typeface="Century Gothic" panose="020B0502020202020204" pitchFamily="34" charset="0"/>
              </a:rPr>
              <a:t>Rehan’s</a:t>
            </a:r>
            <a:r>
              <a:rPr lang="en-GB" sz="2000" b="1" dirty="0">
                <a:latin typeface="Century Gothic" panose="020B0502020202020204" pitchFamily="34" charset="0"/>
              </a:rPr>
              <a:t> number? 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Explain how you know.  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E0CAB15A-846E-47A1-AC15-53C2283FB4FF}"/>
              </a:ext>
            </a:extLst>
          </p:cNvPr>
          <p:cNvSpPr/>
          <p:nvPr/>
        </p:nvSpPr>
        <p:spPr>
          <a:xfrm>
            <a:off x="2975754" y="1809927"/>
            <a:ext cx="4428345" cy="1365073"/>
          </a:xfrm>
          <a:prstGeom prst="wedgeRoundRectCallout">
            <a:avLst>
              <a:gd name="adj1" fmla="val -64629"/>
              <a:gd name="adj2" fmla="val 4596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multiplied a number by 3. The answer was 36.</a:t>
            </a:r>
          </a:p>
        </p:txBody>
      </p:sp>
    </p:spTree>
    <p:extLst>
      <p:ext uri="{BB962C8B-B14F-4D97-AF65-F5344CB8AC3E}">
        <p14:creationId xmlns:p14="http://schemas.microsoft.com/office/powerpoint/2010/main" val="3390486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79A394-465C-4200-8B77-6CE4F30B96C9}"/>
              </a:ext>
            </a:extLst>
          </p:cNvPr>
          <p:cNvGrpSpPr/>
          <p:nvPr/>
        </p:nvGrpSpPr>
        <p:grpSpPr>
          <a:xfrm>
            <a:off x="3356497" y="5193317"/>
            <a:ext cx="2431007" cy="875353"/>
            <a:chOff x="2783414" y="5193317"/>
            <a:chExt cx="2431007" cy="875353"/>
          </a:xfrm>
        </p:grpSpPr>
        <p:sp>
          <p:nvSpPr>
            <p:cNvPr id="9" name="Rounded Rectangle 1">
              <a:extLst>
                <a:ext uri="{FF2B5EF4-FFF2-40B4-BE49-F238E27FC236}">
                  <a16:creationId xmlns:a16="http://schemas.microsoft.com/office/drawing/2014/main" id="{2A020BD4-C513-42A7-82C6-6311E71BA36E}"/>
                </a:ext>
              </a:extLst>
            </p:cNvPr>
            <p:cNvSpPr/>
            <p:nvPr/>
          </p:nvSpPr>
          <p:spPr>
            <a:xfrm>
              <a:off x="2783414" y="5193317"/>
              <a:ext cx="569201" cy="875353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Century Gothic" panose="020B0502020202020204" pitchFamily="34" charset="0"/>
                </a:rPr>
                <a:t>9</a:t>
              </a:r>
            </a:p>
          </p:txBody>
        </p:sp>
        <p:sp>
          <p:nvSpPr>
            <p:cNvPr id="10" name="Rounded Rectangle 20">
              <a:extLst>
                <a:ext uri="{FF2B5EF4-FFF2-40B4-BE49-F238E27FC236}">
                  <a16:creationId xmlns:a16="http://schemas.microsoft.com/office/drawing/2014/main" id="{93D484AE-0F55-4050-98C9-5BC8EC75FAE1}"/>
                </a:ext>
              </a:extLst>
            </p:cNvPr>
            <p:cNvSpPr/>
            <p:nvPr/>
          </p:nvSpPr>
          <p:spPr>
            <a:xfrm>
              <a:off x="3714317" y="5193317"/>
              <a:ext cx="569201" cy="875353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2" name="Rounded Rectangle 25">
              <a:extLst>
                <a:ext uri="{FF2B5EF4-FFF2-40B4-BE49-F238E27FC236}">
                  <a16:creationId xmlns:a16="http://schemas.microsoft.com/office/drawing/2014/main" id="{F9BD2300-27CA-4B67-90FA-14577651E080}"/>
                </a:ext>
              </a:extLst>
            </p:cNvPr>
            <p:cNvSpPr/>
            <p:nvPr/>
          </p:nvSpPr>
          <p:spPr>
            <a:xfrm>
              <a:off x="4645220" y="5193317"/>
              <a:ext cx="569201" cy="875353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Century Gothic" panose="020B0502020202020204" pitchFamily="34" charset="0"/>
                </a:rPr>
                <a:t>3</a:t>
              </a:r>
            </a:p>
          </p:txBody>
        </p:sp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F0969B0-71D0-420B-B909-41E583EC3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340827"/>
              </p:ext>
            </p:extLst>
          </p:nvPr>
        </p:nvGraphicFramePr>
        <p:xfrm>
          <a:off x="3492000" y="1628382"/>
          <a:ext cx="2160000" cy="288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21398613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0901375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586778407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36435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87201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5336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951035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1CBEA404-19B9-44C4-BF7B-0AFABA014DAB}"/>
              </a:ext>
            </a:extLst>
          </p:cNvPr>
          <p:cNvSpPr/>
          <p:nvPr/>
        </p:nvSpPr>
        <p:spPr>
          <a:xfrm>
            <a:off x="5010912" y="3141000"/>
            <a:ext cx="576000" cy="57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81C625-7FC5-41C9-A60F-86CB498E72BE}"/>
              </a:ext>
            </a:extLst>
          </p:cNvPr>
          <p:cNvSpPr/>
          <p:nvPr/>
        </p:nvSpPr>
        <p:spPr>
          <a:xfrm>
            <a:off x="4308158" y="2417405"/>
            <a:ext cx="576000" cy="57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D9E3BB-885A-4C6F-A47B-67A7C5A47F54}"/>
              </a:ext>
            </a:extLst>
          </p:cNvPr>
          <p:cNvSpPr/>
          <p:nvPr/>
        </p:nvSpPr>
        <p:spPr>
          <a:xfrm>
            <a:off x="5010912" y="3870066"/>
            <a:ext cx="576000" cy="57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206000" y="516738"/>
            <a:ext cx="7149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Create and solve a calculation using the digit cards below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566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66ddb0580c6cb957c158bf950613a88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b6edf0ecd0c2312d28fd762618f18263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6144f90-c7b6-48d0-aae5-f5e9e48cc3df"/>
    <ds:schemaRef ds:uri="http://purl.org/dc/elements/1.1/"/>
    <ds:schemaRef ds:uri="http://schemas.microsoft.com/office/infopath/2007/PartnerControls"/>
    <ds:schemaRef ds:uri="5c7a0828-c5e4-45f8-a074-18a8fdc88ec6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1E4B950-FD27-4EE2-A033-246A2BCD3C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1650</TotalTime>
  <Words>544</Words>
  <Application>Microsoft Office PowerPoint</Application>
  <PresentationFormat>On-screen Show (4:3)</PresentationFormat>
  <Paragraphs>288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SassoonCRInfantMedium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Multiply 2 Digits by 1 Digit  1 PowerPoint Presentation</dc:title>
  <dc:creator>Ashleigh Sobol</dc:creator>
  <cp:lastModifiedBy>Brocklehurst, Gemma</cp:lastModifiedBy>
  <cp:revision>53</cp:revision>
  <dcterms:created xsi:type="dcterms:W3CDTF">2018-03-17T10:08:43Z</dcterms:created>
  <dcterms:modified xsi:type="dcterms:W3CDTF">2021-01-15T10:30:08Z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