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36" y="-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5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8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google.com/imgres?imgurl=https://www.mrussellphotography.com/photoblog/photography/2011/june/greenhouse/cucumber-tendrils-16782.jpg&amp;imgrefurl=https://www.mrussellphotography.com/blog/cucumber-tendrils-greenhouse/&amp;docid=UuruXUFzYpqeXM&amp;tbnid=Jq-myYCJdYJ0bM:&amp;vet=10ahUKEwiz4Y7QkpXcAhVHZVAKHdqvAQYQMwjsASgJMAk..i&amp;w=900&amp;h=600&amp;bih=735&amp;biw=1517&amp;q=tendril&amp;ved=0ahUKEwiz4Y7QkpXcAhVHZVAKHdqvAQYQMwjsASgJMAk&amp;iact=mrc&amp;uact=8" TargetMode="External"/><Relationship Id="rId7" Type="http://schemas.openxmlformats.org/officeDocument/2006/relationships/hyperlink" Target="https://www.lovepopcards.com/products/butterfly-pop-up-card" TargetMode="External"/><Relationship Id="rId2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www.amazon.co.uk/Boy-Who-Grew-Dragons/dp/1848126492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Relationship Id="rId9" Type="http://schemas.openxmlformats.org/officeDocument/2006/relationships/hyperlink" Target="http://www.style-hair-magazine.com/updo-hair-styl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google.com/imgres?imgurl=https://www.mrussellphotography.com/photoblog/photography/2011/june/greenhouse/cucumber-tendrils-16782.jpg&amp;imgrefurl=https://www.mrussellphotography.com/blog/cucumber-tendrils-greenhouse/&amp;docid=UuruXUFzYpqeXM&amp;tbnid=Jq-myYCJdYJ0bM:&amp;vet=10ahUKEwiz4Y7QkpXcAhVHZVAKHdqvAQYQMwjsASgJMAk..i&amp;w=900&amp;h=600&amp;bih=735&amp;biw=1517&amp;q=tendril&amp;ved=0ahUKEwiz4Y7QkpXcAhVHZVAKHdqvAQYQMwjsASgJMAk&amp;iact=mrc&amp;uact=8" TargetMode="External"/><Relationship Id="rId7" Type="http://schemas.openxmlformats.org/officeDocument/2006/relationships/hyperlink" Target="https://issuesfromtheheart.com/2017/03/05/vivid/" TargetMode="External"/><Relationship Id="rId2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www.amazon.co.uk/Boy-Who-Grew-Dragons/dp/1848126492" TargetMode="External"/><Relationship Id="rId4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AutoShape 12" descr="Image result for tendri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4" descr="Image result for tendril of hai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751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fluttered: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Verb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If something thin or light </a:t>
            </a:r>
            <a:r>
              <a:rPr lang="en-GB" sz="2400" b="1" dirty="0">
                <a:solidFill>
                  <a:schemeClr val="tx1"/>
                </a:solidFill>
              </a:rPr>
              <a:t>flutters</a:t>
            </a:r>
            <a:r>
              <a:rPr lang="en-GB" sz="2400" dirty="0">
                <a:solidFill>
                  <a:schemeClr val="tx1"/>
                </a:solidFill>
              </a:rPr>
              <a:t>, or if you </a:t>
            </a:r>
            <a:r>
              <a:rPr lang="en-GB" sz="2400" b="1" dirty="0">
                <a:solidFill>
                  <a:schemeClr val="tx1"/>
                </a:solidFill>
              </a:rPr>
              <a:t>flutter</a:t>
            </a:r>
            <a:r>
              <a:rPr lang="en-GB" sz="2400" dirty="0">
                <a:solidFill>
                  <a:schemeClr val="tx1"/>
                </a:solidFill>
              </a:rPr>
              <a:t> it, it moves up and down or from side to side with a lot of quick, light </a:t>
            </a:r>
            <a:r>
              <a:rPr lang="en-GB" sz="2400" dirty="0" smtClean="0">
                <a:solidFill>
                  <a:schemeClr val="tx1"/>
                </a:solidFill>
              </a:rPr>
              <a:t>movements.</a:t>
            </a:r>
            <a:endParaRPr lang="en-GB" sz="2400" dirty="0">
              <a:solidFill>
                <a:schemeClr val="tx1"/>
              </a:solidFill>
            </a:endParaRPr>
          </a:p>
          <a:p>
            <a:pPr algn="l"/>
            <a:r>
              <a:rPr lang="en-GB" sz="2400" b="1" dirty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>
                <a:solidFill>
                  <a:srgbClr val="0070C0"/>
                </a:solidFill>
                <a:latin typeface="+mj-lt"/>
              </a:rPr>
              <a:t>beat, bat, flap, tremble, flit, flitter</a:t>
            </a:r>
            <a:r>
              <a:rPr lang="en-GB" sz="2400" dirty="0" smtClean="0">
                <a:solidFill>
                  <a:srgbClr val="0070C0"/>
                </a:solidFill>
                <a:latin typeface="+mj-lt"/>
              </a:rPr>
              <a:t>. </a:t>
            </a:r>
            <a:endParaRPr lang="en-GB" sz="2400" dirty="0">
              <a:solidFill>
                <a:srgbClr val="0070C0"/>
              </a:solidFill>
              <a:latin typeface="+mj-lt"/>
            </a:endParaRPr>
          </a:p>
          <a:p>
            <a:pPr algn="l"/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“Grandad wasn’t one to let go of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An idea once it had fluttered down and settled.”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tendrils: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Noun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  <a:latin typeface="+mj-lt"/>
              </a:rPr>
              <a:t>A </a:t>
            </a:r>
            <a:r>
              <a:rPr lang="en-GB" sz="2400" b="1" dirty="0">
                <a:solidFill>
                  <a:schemeClr val="tx1"/>
                </a:solidFill>
                <a:latin typeface="+mj-lt"/>
              </a:rPr>
              <a:t>tendril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 is something light and 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thin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, for example a piece of hair 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which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hangs loose and is away from 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 main part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  <a:latin typeface="+mj-lt"/>
              </a:rPr>
              <a:t>wisp, like a wisp of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hair</a:t>
            </a:r>
            <a:endParaRPr lang="en-GB" sz="2400" dirty="0" smtClean="0">
              <a:solidFill>
                <a:srgbClr val="0070C0"/>
              </a:solidFill>
              <a:latin typeface="+mj-lt"/>
            </a:endParaRPr>
          </a:p>
          <a:p>
            <a:pPr algn="l"/>
            <a:endParaRPr lang="en-GB" sz="24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“Sprouting from the cactus arms were vivid yellow and orange tendrils, like bursts of flames.”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6" name="Picture 8" descr="Image result for Butterfl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85" y="2290175"/>
            <a:ext cx="1536106" cy="15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Image result for tendril of hai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16" y="5327401"/>
            <a:ext cx="1824272" cy="21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5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AutoShape 12" descr="Image result for tendri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4" descr="Image result for tendril of hai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751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vast</a:t>
            </a:r>
            <a:r>
              <a:rPr lang="en-GB" sz="5400" b="1" dirty="0" smtClean="0">
                <a:solidFill>
                  <a:schemeClr val="tx1"/>
                </a:solidFill>
              </a:rPr>
              <a:t>:</a:t>
            </a:r>
            <a:endParaRPr lang="en-GB" sz="5400" b="1" dirty="0" smtClean="0">
              <a:solidFill>
                <a:schemeClr val="tx1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Adjective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A huge area or space or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something enormous in size.</a:t>
            </a:r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GB" sz="2400" b="1" dirty="0" smtClean="0">
              <a:solidFill>
                <a:srgbClr val="0070C0"/>
              </a:solidFill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</a:t>
            </a:r>
            <a:r>
              <a:rPr lang="en-GB" sz="2400" b="1" dirty="0" smtClean="0">
                <a:solidFill>
                  <a:srgbClr val="0070C0"/>
                </a:solidFill>
              </a:rPr>
              <a:t>: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Huge, colossal</a:t>
            </a:r>
            <a:r>
              <a:rPr lang="en-GB" sz="2400" b="1" dirty="0" smtClean="0">
                <a:solidFill>
                  <a:srgbClr val="0070C0"/>
                </a:solidFill>
              </a:rPr>
              <a:t>, expansive</a:t>
            </a:r>
          </a:p>
          <a:p>
            <a:pPr algn="l"/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“He imagine a vast plate-sized jam tart with different coloured sections 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vivid: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Adjectives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If </a:t>
            </a:r>
            <a:r>
              <a:rPr lang="en-GB" sz="2400" dirty="0">
                <a:solidFill>
                  <a:schemeClr val="tx1"/>
                </a:solidFill>
              </a:rPr>
              <a:t>you describe memories </a:t>
            </a:r>
            <a:r>
              <a:rPr lang="en-GB" sz="2400" dirty="0" smtClean="0">
                <a:solidFill>
                  <a:schemeClr val="tx1"/>
                </a:solidFill>
              </a:rPr>
              <a:t>and</a:t>
            </a:r>
            <a:r>
              <a:rPr lang="en-GB" sz="2400" dirty="0">
                <a:solidFill>
                  <a:schemeClr val="tx1"/>
                </a:solidFill>
              </a:rPr>
              <a:t> 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descriptions</a:t>
            </a:r>
            <a:r>
              <a:rPr lang="en-GB" sz="2400" dirty="0">
                <a:solidFill>
                  <a:schemeClr val="tx1"/>
                </a:solidFill>
              </a:rPr>
              <a:t> as </a:t>
            </a:r>
            <a:r>
              <a:rPr lang="en-GB" sz="2400" b="1" dirty="0" smtClean="0">
                <a:solidFill>
                  <a:schemeClr val="tx1"/>
                </a:solidFill>
              </a:rPr>
              <a:t>vivid</a:t>
            </a:r>
            <a:r>
              <a:rPr lang="en-GB" sz="2400" dirty="0" smtClean="0">
                <a:solidFill>
                  <a:schemeClr val="tx1"/>
                </a:solidFill>
              </a:rPr>
              <a:t>, you </a:t>
            </a:r>
            <a:r>
              <a:rPr lang="en-GB" sz="2400" dirty="0">
                <a:solidFill>
                  <a:schemeClr val="tx1"/>
                </a:solidFill>
              </a:rPr>
              <a:t>mean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that </a:t>
            </a:r>
            <a:r>
              <a:rPr lang="en-GB" sz="2400" dirty="0">
                <a:solidFill>
                  <a:schemeClr val="tx1"/>
                </a:solidFill>
              </a:rPr>
              <a:t>they are very clear and 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detailed.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It can also describe something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that is very </a:t>
            </a:r>
            <a:r>
              <a:rPr lang="en-GB" sz="2400" dirty="0">
                <a:solidFill>
                  <a:schemeClr val="tx1"/>
                </a:solidFill>
              </a:rPr>
              <a:t>bright in colour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>
                <a:solidFill>
                  <a:srgbClr val="0070C0"/>
                </a:solidFill>
                <a:latin typeface="+mj-lt"/>
              </a:rPr>
              <a:t>Clear, detailed, bright, intense, sharp</a:t>
            </a:r>
            <a:endParaRPr lang="en-GB" sz="2400" dirty="0" smtClean="0">
              <a:solidFill>
                <a:srgbClr val="0070C0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“Sprouting from the cactus arms were vivid yellow and orange tendrils, like bursts of flames.”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Picture 2" descr="Image result for vivi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69" y="5213212"/>
            <a:ext cx="2295822" cy="20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tanosaurs: 8 of the World's Biggest Dinosaurs | Britanni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85" y="1030690"/>
            <a:ext cx="24966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1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52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CEccles</cp:lastModifiedBy>
  <cp:revision>23</cp:revision>
  <dcterms:created xsi:type="dcterms:W3CDTF">2018-07-10T18:01:16Z</dcterms:created>
  <dcterms:modified xsi:type="dcterms:W3CDTF">2020-06-18T11:31:02Z</dcterms:modified>
</cp:coreProperties>
</file>