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36" y="-27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5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8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EEF6-A260-4D4F-A102-20013EDAF0A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ulkerrison.co.uk/random/homer-simpson-isnt-a-positive-role-model-for-kids-eat-my-shorts" TargetMode="External"/><Relationship Id="rId3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mlizard.org/Bipes_biporus.html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amazon.co.uk/Boy-Who-Grew-Dragons/dp/1848126492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hyperlink" Target="https://www.amazon.co.uk/Boy-Who-Grew-Dragons/dp/18481264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AutoShape 14" descr="Image result for tendril of hai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033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squirm</a:t>
            </a:r>
            <a:r>
              <a:rPr lang="en-GB" sz="5400" b="1" dirty="0" smtClean="0">
                <a:solidFill>
                  <a:schemeClr val="tx1"/>
                </a:solidFill>
              </a:rPr>
              <a:t>:</a:t>
            </a:r>
            <a:endParaRPr lang="en-GB" sz="5400" b="1" dirty="0" smtClean="0">
              <a:solidFill>
                <a:schemeClr val="tx1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Verb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  <a:latin typeface="+mj-lt"/>
              </a:rPr>
              <a:t>If you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squirm,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your body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twists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turns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backwards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and forwards.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</a:t>
            </a:r>
            <a:r>
              <a:rPr lang="en-GB" sz="2400" b="1" dirty="0" smtClean="0">
                <a:solidFill>
                  <a:srgbClr val="0070C0"/>
                </a:solidFill>
              </a:rPr>
              <a:t>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  <a:latin typeface="+mj-lt"/>
              </a:rPr>
              <a:t>writhe, </a:t>
            </a:r>
            <a:r>
              <a:rPr lang="en-GB" sz="2400" dirty="0">
                <a:solidFill>
                  <a:srgbClr val="0070C0"/>
                </a:solidFill>
                <a:latin typeface="+mj-lt"/>
              </a:rPr>
              <a:t>twist, toss, jerk, wriggle</a:t>
            </a:r>
            <a:endParaRPr lang="en-GB" sz="2400" dirty="0" smtClean="0">
              <a:solidFill>
                <a:srgbClr val="0070C0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“There was something wriggling underneath, trying to squirm its way out.”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bulge:</a:t>
            </a:r>
            <a:endParaRPr lang="en-GB" sz="54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Noun</a:t>
            </a: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Something swollen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and sticking out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>
                <a:solidFill>
                  <a:srgbClr val="0070C0"/>
                </a:solidFill>
              </a:rPr>
              <a:t>swell out, project, </a:t>
            </a:r>
            <a:r>
              <a:rPr lang="en-GB" sz="2400" dirty="0" smtClean="0">
                <a:solidFill>
                  <a:srgbClr val="0070C0"/>
                </a:solidFill>
              </a:rPr>
              <a:t>expand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  <a:endParaRPr lang="en-GB" sz="2400" dirty="0" smtClean="0">
              <a:solidFill>
                <a:srgbClr val="0070C0"/>
              </a:solidFill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“The fruit began to shake and move and I clearly saw one side bulge.’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AutoShape 2" descr="Slow Walking GIFs | Te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6" descr="Image result for writh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99" y="1309190"/>
            <a:ext cx="2097108" cy="15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homer simps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5210931"/>
            <a:ext cx="3327947" cy="16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AutoShape 14" descr="Image result for tendril of hai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033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vigil:</a:t>
            </a:r>
            <a:endParaRPr lang="en-GB" sz="5400" b="1" dirty="0" smtClean="0">
              <a:solidFill>
                <a:schemeClr val="tx1"/>
              </a:solidFill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Noun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 period of time awake to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keep watch on something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or pray.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</a:t>
            </a:r>
            <a:r>
              <a:rPr lang="en-GB" sz="2400" b="1" dirty="0" smtClean="0">
                <a:solidFill>
                  <a:srgbClr val="0070C0"/>
                </a:solidFill>
              </a:rPr>
              <a:t>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Watch, observe, pray. 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“I was so tired my night time vigil probably lasted about three minutes.”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pulp:</a:t>
            </a:r>
            <a:endParaRPr lang="en-GB" sz="54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Noun</a:t>
            </a:r>
            <a:endParaRPr lang="en-GB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A soft, shapeless, wet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amount of something.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Mush, puree, mash.</a:t>
            </a:r>
            <a:endParaRPr lang="en-GB" sz="2400" dirty="0" smtClean="0">
              <a:solidFill>
                <a:srgbClr val="0070C0"/>
              </a:solidFill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“A spray of messy pulp and little black seeds covered the floor.”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AutoShape 2" descr="Slow Walking GIFs | Te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262" y="1331640"/>
            <a:ext cx="2794645" cy="1598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996" y="5148064"/>
            <a:ext cx="2317176" cy="22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132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CEccles</cp:lastModifiedBy>
  <cp:revision>35</cp:revision>
  <dcterms:created xsi:type="dcterms:W3CDTF">2018-07-10T18:01:16Z</dcterms:created>
  <dcterms:modified xsi:type="dcterms:W3CDTF">2020-06-18T12:50:30Z</dcterms:modified>
</cp:coreProperties>
</file>