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6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4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6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4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2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9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4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2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8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2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3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C5EF-DFFA-49FE-A169-92D28A924DF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0271-51D7-4DEB-BEE3-AC3A1C1A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7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11097" t="16715" r="26412" b="5871"/>
          <a:stretch/>
        </p:blipFill>
        <p:spPr bwMode="auto">
          <a:xfrm>
            <a:off x="1224115" y="201503"/>
            <a:ext cx="9696134" cy="6230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827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048" y="191283"/>
            <a:ext cx="953288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1" u="none" strike="noStrike" baseline="0" dirty="0" smtClean="0">
                <a:solidFill>
                  <a:srgbClr val="C55911"/>
                </a:solidFill>
                <a:latin typeface="Calibri-LightItalic"/>
              </a:rPr>
              <a:t>1</a:t>
            </a:r>
            <a:r>
              <a:rPr lang="en-GB" sz="1100" b="0" i="1" u="none" strike="noStrike" baseline="0" dirty="0" smtClean="0">
                <a:solidFill>
                  <a:srgbClr val="C55911"/>
                </a:solidFill>
                <a:latin typeface="Calibri-LightItalic"/>
              </a:rPr>
              <a:t>st </a:t>
            </a:r>
            <a:r>
              <a:rPr lang="en-GB" sz="2000" b="0" i="1" u="none" strike="noStrike" baseline="0" dirty="0" smtClean="0">
                <a:solidFill>
                  <a:srgbClr val="C55911"/>
                </a:solidFill>
                <a:latin typeface="Calibri-LightItalic"/>
              </a:rPr>
              <a:t>February 2021</a:t>
            </a:r>
          </a:p>
          <a:p>
            <a:r>
              <a:rPr lang="en-GB" sz="2000" b="0" i="0" u="none" strike="noStrike" baseline="0" dirty="0" smtClean="0">
                <a:solidFill>
                  <a:srgbClr val="2E74B6"/>
                </a:solidFill>
                <a:latin typeface="Calibri-Light"/>
              </a:rPr>
              <a:t>What’s going on this week?</a:t>
            </a:r>
          </a:p>
          <a:p>
            <a:r>
              <a:rPr lang="en-GB" dirty="0">
                <a:solidFill>
                  <a:srgbClr val="2E74B6"/>
                </a:solidFill>
                <a:latin typeface="Calibri" panose="020F0502020204030204" pitchFamily="34" charset="0"/>
              </a:rPr>
              <a:t>A team of climbers from Nepal have become the first ever to summit the world’s second highest</a:t>
            </a:r>
          </a:p>
          <a:p>
            <a:r>
              <a:rPr lang="en-GB" dirty="0">
                <a:solidFill>
                  <a:srgbClr val="2E74B6"/>
                </a:solidFill>
                <a:latin typeface="Calibri" panose="020F0502020204030204" pitchFamily="34" charset="0"/>
              </a:rPr>
              <a:t>mountain, K2, in winter. The 10 climbers reached the summit of Pakistan's K2, more than 20 years</a:t>
            </a:r>
          </a:p>
          <a:p>
            <a:r>
              <a:rPr lang="en-GB" dirty="0">
                <a:solidFill>
                  <a:srgbClr val="2E74B6"/>
                </a:solidFill>
                <a:latin typeface="Calibri" panose="020F0502020204030204" pitchFamily="34" charset="0"/>
              </a:rPr>
              <a:t>after the first winter attempt to reach the 8611m summit. K2 is considered incredibly difficult to</a:t>
            </a:r>
          </a:p>
          <a:p>
            <a:r>
              <a:rPr lang="en-GB" dirty="0">
                <a:solidFill>
                  <a:srgbClr val="2E74B6"/>
                </a:solidFill>
                <a:latin typeface="Calibri" panose="020F0502020204030204" pitchFamily="34" charset="0"/>
              </a:rPr>
              <a:t>climb due to the high winds and sub-zero temperatures.</a:t>
            </a:r>
          </a:p>
          <a:p>
            <a:r>
              <a:rPr lang="en-GB" i="1" dirty="0">
                <a:solidFill>
                  <a:srgbClr val="C55911"/>
                </a:solidFill>
                <a:latin typeface="Calibri-LightItalic"/>
              </a:rPr>
              <a:t>Things to talk about at home…</a:t>
            </a:r>
          </a:p>
          <a:p>
            <a:r>
              <a:rPr lang="en-GB" dirty="0">
                <a:solidFill>
                  <a:srgbClr val="C55911"/>
                </a:solidFill>
                <a:latin typeface="Calibri-Light"/>
              </a:rPr>
              <a:t>Think of a time when you completed a challenge or finished something you found difficult.</a:t>
            </a:r>
          </a:p>
          <a:p>
            <a:r>
              <a:rPr lang="en-GB" dirty="0">
                <a:solidFill>
                  <a:srgbClr val="C55911"/>
                </a:solidFill>
                <a:latin typeface="Calibri-Light"/>
              </a:rPr>
              <a:t>What was it? Talk about how you felt before, during and after. Are you glad you did it?</a:t>
            </a:r>
          </a:p>
          <a:p>
            <a:r>
              <a:rPr lang="en-GB" dirty="0">
                <a:solidFill>
                  <a:srgbClr val="C55911"/>
                </a:solidFill>
                <a:latin typeface="Calibri-Light"/>
              </a:rPr>
              <a:t>How do you think the climbers felt when they reached the summit? Why do you think </a:t>
            </a:r>
            <a:r>
              <a:rPr lang="en-GB" dirty="0" smtClean="0">
                <a:solidFill>
                  <a:srgbClr val="C55911"/>
                </a:solidFill>
                <a:latin typeface="Calibri-Light"/>
              </a:rPr>
              <a:t>they wanted </a:t>
            </a:r>
            <a:r>
              <a:rPr lang="en-GB" dirty="0">
                <a:solidFill>
                  <a:srgbClr val="C55911"/>
                </a:solidFill>
                <a:latin typeface="Calibri-Light"/>
              </a:rPr>
              <a:t>to take part in the challenge</a:t>
            </a:r>
            <a:r>
              <a:rPr lang="en-GB" dirty="0" smtClean="0">
                <a:solidFill>
                  <a:srgbClr val="C55911"/>
                </a:solidFill>
                <a:latin typeface="Calibri-Light"/>
              </a:rPr>
              <a:t>?</a:t>
            </a:r>
            <a:endParaRPr lang="en-GB" dirty="0">
              <a:solidFill>
                <a:srgbClr val="C55911"/>
              </a:solidFill>
              <a:latin typeface="Calibri-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604" y="3203588"/>
            <a:ext cx="4656070" cy="32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8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01" t="17832" r="25706" b="8845"/>
          <a:stretch/>
        </p:blipFill>
        <p:spPr>
          <a:xfrm>
            <a:off x="998482" y="641130"/>
            <a:ext cx="8786649" cy="5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8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66" t="22994" r="25948" b="6400"/>
          <a:stretch/>
        </p:blipFill>
        <p:spPr>
          <a:xfrm>
            <a:off x="1145627" y="493984"/>
            <a:ext cx="9616965" cy="61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7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06" t="23266" r="26831" b="8400"/>
          <a:stretch/>
        </p:blipFill>
        <p:spPr>
          <a:xfrm>
            <a:off x="903889" y="714704"/>
            <a:ext cx="9480331" cy="58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9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60" t="8704" r="34090" b="7036"/>
          <a:stretch/>
        </p:blipFill>
        <p:spPr>
          <a:xfrm>
            <a:off x="704192" y="110682"/>
            <a:ext cx="4719146" cy="6747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514" t="8656" r="33684" b="6202"/>
          <a:stretch/>
        </p:blipFill>
        <p:spPr>
          <a:xfrm>
            <a:off x="6001407" y="248054"/>
            <a:ext cx="4803228" cy="66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4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145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Calibri-Light</vt:lpstr>
      <vt:lpstr>Calibri-LightItalic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Brocklehurst, Gemma</dc:creator>
  <cp:lastModifiedBy>Brocklehurst, Gemma</cp:lastModifiedBy>
  <cp:revision>2</cp:revision>
  <dcterms:created xsi:type="dcterms:W3CDTF">2021-01-29T11:44:00Z</dcterms:created>
  <dcterms:modified xsi:type="dcterms:W3CDTF">2021-01-29T11:49:28Z</dcterms:modified>
</cp:coreProperties>
</file>