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6" r:id="rId4"/>
    <p:sldId id="265" r:id="rId5"/>
    <p:sldId id="267" r:id="rId6"/>
    <p:sldId id="264" r:id="rId7"/>
    <p:sldId id="268" r:id="rId8"/>
    <p:sldId id="26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62" r:id="rId19"/>
    <p:sldId id="279" r:id="rId20"/>
    <p:sldId id="280" r:id="rId21"/>
    <p:sldId id="281" r:id="rId22"/>
    <p:sldId id="282" r:id="rId23"/>
    <p:sldId id="283" r:id="rId24"/>
    <p:sldId id="284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B8D5F-FFE8-41C1-9E27-7EA12D1DC524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C107-5A26-46A4-98BB-D721B3FAEC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6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5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422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90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0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76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37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20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87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1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02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9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5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6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9CDA2-902F-4726-BA8D-3896A361781D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B53F-3572-4C6C-8157-D61CE26AF9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pyR6hJPxiw&amp;feature=emb_titl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7D-mXO4kk-XWvH6lBXdrP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Year 2 – Home Learning </a:t>
            </a:r>
            <a:br>
              <a:rPr lang="en-GB" dirty="0" smtClean="0"/>
            </a:br>
            <a:r>
              <a:rPr lang="en-GB" sz="3600" dirty="0" smtClean="0"/>
              <a:t>English – Spring 1 – Week </a:t>
            </a:r>
            <a:r>
              <a:rPr lang="en-GB" sz="3600" dirty="0" smtClean="0"/>
              <a:t>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+mj-lt"/>
              </a:rPr>
              <a:t>Poetry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237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4100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5188" y="260350"/>
            <a:ext cx="79930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000">
                <a:latin typeface="SassoonPrimaryInfant" pitchFamily="2" charset="0"/>
              </a:rPr>
              <a:t>These are huge balls of hot gas in space that give out light. They are a long, long way away from earth</a:t>
            </a:r>
            <a:r>
              <a:rPr lang="en-GB" altLang="en-US" sz="4400">
                <a:latin typeface="SassoonPrimaryInfant" pitchFamily="2" charset="0"/>
              </a:rPr>
              <a:t>.</a:t>
            </a:r>
            <a:endParaRPr lang="en-US" altLang="en-US" sz="4400">
              <a:latin typeface="SassoonPrimaryInfant" pitchFamily="2" charset="0"/>
            </a:endParaRPr>
          </a:p>
        </p:txBody>
      </p:sp>
      <p:pic>
        <p:nvPicPr>
          <p:cNvPr id="4105" name="Picture 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3" y="27813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5124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08214" y="476250"/>
            <a:ext cx="770413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The nearest star to earth is the sun.</a:t>
            </a:r>
            <a:endParaRPr lang="en-US" altLang="en-US" sz="4800">
              <a:latin typeface="SassoonPrimaryInfant" pitchFamily="2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565400"/>
            <a:ext cx="465931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6148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08214" y="404814"/>
            <a:ext cx="7920037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Some groups of stars have been given names because of what they look like.</a:t>
            </a:r>
            <a:endParaRPr lang="en-US" altLang="en-US" sz="480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7172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66989" y="549276"/>
            <a:ext cx="7559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 This is called ‘The unicorn’.</a:t>
            </a:r>
            <a:endParaRPr lang="en-US" altLang="en-US" sz="4800">
              <a:latin typeface="SassoonPrimaryInfant" pitchFamily="2" charset="0"/>
            </a:endParaRPr>
          </a:p>
        </p:txBody>
      </p:sp>
      <p:pic>
        <p:nvPicPr>
          <p:cNvPr id="7174" name="Picture 6" descr="unicorn conste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773238"/>
            <a:ext cx="40322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8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8196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640014" y="620713"/>
            <a:ext cx="73437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This is called ‘The twins’.</a:t>
            </a:r>
            <a:endParaRPr lang="en-US" altLang="en-US" sz="4800">
              <a:latin typeface="SassoonPrimaryInfant" pitchFamily="2" charset="0"/>
            </a:endParaRPr>
          </a:p>
        </p:txBody>
      </p:sp>
      <p:pic>
        <p:nvPicPr>
          <p:cNvPr id="8198" name="Picture 6" descr="twins constel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989138"/>
            <a:ext cx="4176712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2292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711450" y="549275"/>
            <a:ext cx="698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This called ‘Great bear and little bear’.</a:t>
            </a:r>
            <a:endParaRPr lang="en-US" altLang="en-US" sz="4800">
              <a:latin typeface="SassoonPrimaryInfant" pitchFamily="2" charset="0"/>
            </a:endParaRPr>
          </a:p>
        </p:txBody>
      </p:sp>
      <p:pic>
        <p:nvPicPr>
          <p:cNvPr id="12301" name="Picture 13" descr="ursa-major-min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2420939"/>
            <a:ext cx="4608513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1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13316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711450" y="549275"/>
            <a:ext cx="6985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This called ‘Great bear and little bear’.</a:t>
            </a:r>
            <a:endParaRPr lang="en-US" altLang="en-US" sz="4800">
              <a:latin typeface="SassoonPrimaryInfant" pitchFamily="2" charset="0"/>
            </a:endParaRPr>
          </a:p>
        </p:txBody>
      </p:sp>
      <p:pic>
        <p:nvPicPr>
          <p:cNvPr id="13319" name="Picture 7" descr="great bear and little b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492375"/>
            <a:ext cx="5113338" cy="36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248"/>
            <a:ext cx="10515600" cy="53617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Can you create your own short story about stars? </a:t>
            </a:r>
          </a:p>
          <a:p>
            <a:pPr marL="0" indent="0">
              <a:buNone/>
            </a:pPr>
            <a:r>
              <a:rPr lang="en-GB" dirty="0" smtClean="0"/>
              <a:t>Remember a story should have a clear beginning, middle and end. </a:t>
            </a:r>
          </a:p>
          <a:p>
            <a:pPr marL="0" indent="0">
              <a:buNone/>
            </a:pPr>
            <a:r>
              <a:rPr lang="en-GB" dirty="0" smtClean="0"/>
              <a:t>You should use adjectives in your story to describe the stars and your characters.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Maybe, your character to go on a star hunt. </a:t>
            </a:r>
          </a:p>
          <a:p>
            <a:pPr marL="0" indent="0">
              <a:buNone/>
            </a:pPr>
            <a:r>
              <a:rPr lang="en-GB" dirty="0" smtClean="0"/>
              <a:t>Or, finds a fallen star and tries to put it back in the sky.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Be as imaginative as possible!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78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</a:t>
            </a:r>
            <a:r>
              <a:rPr lang="en-GB" u="sng" dirty="0" smtClean="0"/>
              <a:t>5  - SPAG-adjectives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9828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88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2908301"/>
            <a:ext cx="8220075" cy="995363"/>
          </a:xfrm>
        </p:spPr>
        <p:txBody>
          <a:bodyPr rtlCol="0"/>
          <a:lstStyle/>
          <a:p>
            <a:pPr>
              <a:defRPr/>
            </a:pPr>
            <a:r>
              <a:rPr lang="en-GB" sz="3600" dirty="0">
                <a:latin typeface="+mn-lt"/>
              </a:rPr>
              <a:t>An adjective is a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describing </a:t>
            </a:r>
            <a:r>
              <a:rPr lang="en-GB" sz="3600" dirty="0">
                <a:latin typeface="+mn-lt"/>
              </a:rPr>
              <a:t>word.</a:t>
            </a:r>
          </a:p>
        </p:txBody>
      </p:sp>
    </p:spTree>
    <p:extLst>
      <p:ext uri="{BB962C8B-B14F-4D97-AF65-F5344CB8AC3E}">
        <p14:creationId xmlns:p14="http://schemas.microsoft.com/office/powerpoint/2010/main" val="117480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</a:t>
            </a:r>
            <a:r>
              <a:rPr lang="en-GB" u="sng" dirty="0" smtClean="0"/>
              <a:t>1  - To interpret information from a text. 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982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 through ‘How to catch a star’ – By Oliver Jeffers. </a:t>
            </a:r>
          </a:p>
          <a:p>
            <a:pPr marL="0" indent="0">
              <a:buNone/>
            </a:pPr>
            <a:r>
              <a:rPr lang="en-GB" dirty="0" smtClean="0"/>
              <a:t>If you have access to YouTube, follow the link to watch someone read the story…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www.youtube.com/watch?v=rpyR6hJPxiw&amp;feature=emb_title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Think about the following questions:</a:t>
            </a:r>
          </a:p>
          <a:p>
            <a:r>
              <a:rPr lang="en-GB" dirty="0" smtClean="0"/>
              <a:t>Why might he want a star so much?</a:t>
            </a:r>
          </a:p>
          <a:p>
            <a:r>
              <a:rPr lang="en-GB" dirty="0" smtClean="0"/>
              <a:t>What would you do with a star?</a:t>
            </a:r>
          </a:p>
          <a:p>
            <a:r>
              <a:rPr lang="en-GB" dirty="0" smtClean="0"/>
              <a:t>Who would want a star?</a:t>
            </a:r>
          </a:p>
          <a:p>
            <a:r>
              <a:rPr lang="en-GB" dirty="0" smtClean="0"/>
              <a:t>What might the star feel like?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294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038350" y="574675"/>
            <a:ext cx="4783138" cy="2127250"/>
          </a:xfrm>
        </p:spPr>
        <p:txBody>
          <a:bodyPr rtlCol="0"/>
          <a:lstStyle/>
          <a:p>
            <a:pPr>
              <a:defRPr/>
            </a:pPr>
            <a:r>
              <a:rPr lang="en-GB" sz="3200" dirty="0">
                <a:latin typeface="+mn-lt"/>
              </a:rPr>
              <a:t>There was a spider in the bathroom.</a:t>
            </a:r>
            <a:endParaRPr lang="en-GB" sz="3200" dirty="0"/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"/>
          <a:stretch>
            <a:fillRect/>
          </a:stretch>
        </p:blipFill>
        <p:spPr bwMode="auto">
          <a:xfrm>
            <a:off x="6046789" y="422276"/>
            <a:ext cx="3989387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2739" y="4271963"/>
            <a:ext cx="58626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There was 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huge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,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hairy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spider in the bathroom.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2738" y="2782889"/>
            <a:ext cx="2489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+ adjectives =</a:t>
            </a:r>
          </a:p>
        </p:txBody>
      </p:sp>
    </p:spTree>
    <p:extLst>
      <p:ext uri="{BB962C8B-B14F-4D97-AF65-F5344CB8AC3E}">
        <p14:creationId xmlns:p14="http://schemas.microsoft.com/office/powerpoint/2010/main" val="5851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9139" y="469900"/>
            <a:ext cx="8220075" cy="2306638"/>
          </a:xfrm>
        </p:spPr>
        <p:txBody>
          <a:bodyPr rtlCol="0"/>
          <a:lstStyle/>
          <a:p>
            <a:pPr>
              <a:defRPr/>
            </a:pPr>
            <a:r>
              <a:rPr lang="en-GB" sz="3200" dirty="0">
                <a:latin typeface="+mn-lt"/>
              </a:rPr>
              <a:t>A slug was in my kitchen.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endParaRPr lang="en-GB" sz="3200" dirty="0"/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211514"/>
            <a:ext cx="25781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1" y="3151189"/>
            <a:ext cx="4805363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slimy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,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sticky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slug was in my kitchen.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2813" y="1884364"/>
            <a:ext cx="2489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+ adjectives =</a:t>
            </a:r>
          </a:p>
        </p:txBody>
      </p:sp>
    </p:spTree>
    <p:extLst>
      <p:ext uri="{BB962C8B-B14F-4D97-AF65-F5344CB8AC3E}">
        <p14:creationId xmlns:p14="http://schemas.microsoft.com/office/powerpoint/2010/main" val="34973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444500"/>
            <a:ext cx="8220075" cy="3187700"/>
          </a:xfrm>
        </p:spPr>
        <p:txBody>
          <a:bodyPr rtlCol="0"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I found a ladybird on a leaf.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endParaRPr lang="en-GB" sz="3200" dirty="0"/>
          </a:p>
        </p:txBody>
      </p:sp>
      <p:sp>
        <p:nvSpPr>
          <p:cNvPr id="2" name="Rectangle 1"/>
          <p:cNvSpPr/>
          <p:nvPr/>
        </p:nvSpPr>
        <p:spPr>
          <a:xfrm>
            <a:off x="2314575" y="3059113"/>
            <a:ext cx="4605338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I found 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tiny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ladybird on 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big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leaf.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9" y="3632200"/>
            <a:ext cx="30559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4875" y="1933576"/>
            <a:ext cx="2489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+ adjectives =</a:t>
            </a:r>
          </a:p>
        </p:txBody>
      </p:sp>
    </p:spTree>
    <p:extLst>
      <p:ext uri="{BB962C8B-B14F-4D97-AF65-F5344CB8AC3E}">
        <p14:creationId xmlns:p14="http://schemas.microsoft.com/office/powerpoint/2010/main" val="28689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81201" y="395288"/>
            <a:ext cx="8220075" cy="2900362"/>
          </a:xfrm>
        </p:spPr>
        <p:txBody>
          <a:bodyPr rtlCol="0"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A butterfly flew into my house.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1389" y="3044826"/>
            <a:ext cx="5318125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A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blue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and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white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butterfly flew into my house.</a:t>
            </a: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743326"/>
            <a:ext cx="27892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14875" y="2011364"/>
            <a:ext cx="2489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+ adjectives =</a:t>
            </a:r>
          </a:p>
        </p:txBody>
      </p:sp>
    </p:spTree>
    <p:extLst>
      <p:ext uri="{BB962C8B-B14F-4D97-AF65-F5344CB8AC3E}">
        <p14:creationId xmlns:p14="http://schemas.microsoft.com/office/powerpoint/2010/main" val="6433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973264" y="461964"/>
            <a:ext cx="8220075" cy="2428875"/>
          </a:xfrm>
        </p:spPr>
        <p:txBody>
          <a:bodyPr rtlCol="0"/>
          <a:lstStyle/>
          <a:p>
            <a:pPr algn="ctr">
              <a:defRPr/>
            </a:pPr>
            <a:r>
              <a:rPr lang="en-GB" sz="3200" dirty="0">
                <a:latin typeface="+mn-lt"/>
              </a:rPr>
              <a:t>The worm dug through the soil.</a:t>
            </a:r>
            <a:br>
              <a:rPr lang="en-GB" sz="3200" dirty="0">
                <a:latin typeface="+mn-lt"/>
              </a:rPr>
            </a:br>
            <a:r>
              <a:rPr lang="en-GB" sz="3200" dirty="0">
                <a:latin typeface="+mn-lt"/>
              </a:rPr>
              <a:t/>
            </a:r>
            <a:br>
              <a:rPr lang="en-GB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76488" y="3105151"/>
            <a:ext cx="4572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The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wiggly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, </a:t>
            </a: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pink</a:t>
            </a:r>
            <a:r>
              <a:rPr lang="en-GB" sz="3200" dirty="0">
                <a:solidFill>
                  <a:srgbClr val="1C1C1C"/>
                </a:solidFill>
                <a:ea typeface="+mj-ea"/>
                <a:cs typeface="+mj-cs"/>
              </a:rPr>
              <a:t> worm dug through the soil.</a:t>
            </a:r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859213"/>
            <a:ext cx="2906712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62488" y="2036764"/>
            <a:ext cx="2489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+ adjectives =</a:t>
            </a:r>
          </a:p>
        </p:txBody>
      </p:sp>
    </p:spTree>
    <p:extLst>
      <p:ext uri="{BB962C8B-B14F-4D97-AF65-F5344CB8AC3E}">
        <p14:creationId xmlns:p14="http://schemas.microsoft.com/office/powerpoint/2010/main" val="39355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369" y="1104842"/>
            <a:ext cx="407532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Now that you have learnt a little bit more about adjectives, have a go at the worksheet. </a:t>
            </a:r>
          </a:p>
          <a:p>
            <a:pPr marL="0" indent="0">
              <a:buNone/>
            </a:pPr>
            <a:r>
              <a:rPr lang="en-GB" dirty="0" smtClean="0"/>
              <a:t>If you are still unsure, try 1 star or 2 star.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67" y="851636"/>
            <a:ext cx="589597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335" y="371398"/>
            <a:ext cx="10515600" cy="23387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Use the storyboard to show the main events that happen in the story. </a:t>
            </a:r>
          </a:p>
          <a:p>
            <a:pPr marL="0" indent="0">
              <a:buNone/>
            </a:pPr>
            <a:r>
              <a:rPr lang="en-GB" dirty="0" smtClean="0"/>
              <a:t>Think carefully about each way the boy wants to catch the star. </a:t>
            </a:r>
          </a:p>
          <a:p>
            <a:pPr marL="0" indent="0">
              <a:buNone/>
            </a:pPr>
            <a:r>
              <a:rPr lang="en-GB" dirty="0" smtClean="0"/>
              <a:t>You can do this by printing out the story board, drawing pictures and writing the key parts of the story. </a:t>
            </a:r>
          </a:p>
          <a:p>
            <a:pPr marL="0" indent="0">
              <a:buNone/>
            </a:pPr>
            <a:r>
              <a:rPr lang="en-GB" dirty="0" smtClean="0"/>
              <a:t>Or, there is a storyboard 2Do on Purple Mash that you could complete.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014" y="2881712"/>
            <a:ext cx="5876638" cy="369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4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</a:t>
            </a:r>
            <a:r>
              <a:rPr lang="en-GB" u="sng" dirty="0" smtClean="0"/>
              <a:t>2  - Creating adjectives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982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Think carefully about the story from day one. The boy was so desperate to catch a star. Think about why a star might have been so special to him. </a:t>
            </a:r>
          </a:p>
          <a:p>
            <a:pPr marL="0" indent="0">
              <a:buNone/>
            </a:pPr>
            <a:r>
              <a:rPr lang="en-GB" dirty="0" smtClean="0"/>
              <a:t>Think about what you already know about stars, when you look up and see a star in the sky, what does it look like? If you are watching a cartoon, what does a star look like? </a:t>
            </a: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638978" y="4153359"/>
            <a:ext cx="1751682" cy="14982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winkle Twinkle Little Star | The Supremes Cartoons | Nursery Rhymes for  Babies by Kids TV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62310" y="4292769"/>
            <a:ext cx="3109920" cy="17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rightest Star In The Night Sky Rises Today (And No, It's Not The North  Sta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344" y="4004114"/>
            <a:ext cx="2477456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3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0164"/>
            <a:ext cx="10515600" cy="5416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In this session you will be creating adjectives to describe a star. </a:t>
            </a:r>
          </a:p>
          <a:p>
            <a:pPr marL="0" indent="0">
              <a:buNone/>
            </a:pPr>
            <a:r>
              <a:rPr lang="en-GB" dirty="0" smtClean="0"/>
              <a:t>Remember adjectives are used to describe something. For example; 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bright, blue </a:t>
            </a:r>
            <a:r>
              <a:rPr lang="en-GB" dirty="0" smtClean="0"/>
              <a:t>ball. 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sparkling</a:t>
            </a:r>
            <a:r>
              <a:rPr lang="en-GB" dirty="0" smtClean="0"/>
              <a:t> diamond.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Shiny, silky </a:t>
            </a:r>
            <a:r>
              <a:rPr lang="en-GB" dirty="0" smtClean="0"/>
              <a:t>scarves.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Emerald green </a:t>
            </a:r>
            <a:r>
              <a:rPr lang="en-GB" dirty="0" smtClean="0"/>
              <a:t>slippers.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 star – think of as many adjectives as you can to describe a star. Write all of your exciting adjectives inside the star on the sheet. </a:t>
            </a:r>
          </a:p>
          <a:p>
            <a:pPr marL="0" indent="0">
              <a:buNone/>
            </a:pPr>
            <a:r>
              <a:rPr lang="en-GB" dirty="0" smtClean="0"/>
              <a:t>2 star – once you have written your adjectives, try to put them into full sentences. E.g. – the shimmering star was sat quietly in the midnight sky.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14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3  </a:t>
            </a:r>
            <a:r>
              <a:rPr lang="en-GB" u="sng" dirty="0" smtClean="0"/>
              <a:t>- Speaking and Listening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982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Read the poem ‘Night and stars’ by Stanley Cook. </a:t>
            </a:r>
          </a:p>
          <a:p>
            <a:pPr marL="0" indent="0">
              <a:buNone/>
            </a:pPr>
            <a:r>
              <a:rPr lang="en-GB" dirty="0" smtClean="0"/>
              <a:t>What do you think the meaning of this poem could be?</a:t>
            </a:r>
          </a:p>
          <a:p>
            <a:pPr marL="0" indent="0">
              <a:buNone/>
            </a:pPr>
            <a:r>
              <a:rPr lang="en-GB" dirty="0" smtClean="0"/>
              <a:t>Why do you think the poet has described the night in this way?</a:t>
            </a:r>
          </a:p>
          <a:p>
            <a:pPr marL="0" indent="0">
              <a:buNone/>
            </a:pPr>
            <a:r>
              <a:rPr lang="en-GB" dirty="0" smtClean="0"/>
              <a:t>Think about how the poet has used similes to compare two objects. </a:t>
            </a:r>
          </a:p>
          <a:p>
            <a:pPr marL="0" indent="0">
              <a:buNone/>
            </a:pPr>
            <a:r>
              <a:rPr lang="en-GB" dirty="0" smtClean="0"/>
              <a:t>For example; the tree was as tall as a tower.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create your own similes?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83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8978"/>
            <a:ext cx="10515600" cy="553798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If you have access to YouTube, watch some of the videos of Michael Rosen performing a poem. </a:t>
            </a:r>
          </a:p>
          <a:p>
            <a:pPr marL="0" indent="0">
              <a:buNone/>
            </a:pPr>
            <a:r>
              <a:rPr lang="en-GB" dirty="0" smtClean="0"/>
              <a:t>He puts a lot of energy into his performances. He thinks carefully about the words in the poem and the meaning and uses these to help his performance.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www.youtube.com/channel/UC7D-mXO4kk-XWvH6lBXdrPw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Think about the meaning of the poem, can you perform it to a family member? Could they make notes on your performance. You could send a picture or a video to the school email address to show us your performance!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23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38"/>
            <a:ext cx="10515600" cy="1325563"/>
          </a:xfrm>
        </p:spPr>
        <p:txBody>
          <a:bodyPr/>
          <a:lstStyle/>
          <a:p>
            <a:r>
              <a:rPr lang="en-GB" u="sng" dirty="0" smtClean="0"/>
              <a:t>Day 3  -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3933"/>
            <a:ext cx="10515600" cy="49828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People have been fascinated by stars for many, many years. Hundreds of thousands of people study the stars for many different reasons.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Here is some more information about stars;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02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  <p:pic>
        <p:nvPicPr>
          <p:cNvPr id="3076" name="Picture 4" descr="blue bor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-242888"/>
            <a:ext cx="97536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640013" y="549275"/>
            <a:ext cx="73453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4800">
                <a:latin typeface="SassoonPrimaryInfant" pitchFamily="2" charset="0"/>
              </a:rPr>
              <a:t>At night you can see lots of beautiful stars in the sky.</a:t>
            </a:r>
            <a:endParaRPr lang="en-US" altLang="en-US" sz="4800">
              <a:latin typeface="SassoonPrimaryInfant" pitchFamily="2" charset="0"/>
            </a:endParaRPr>
          </a:p>
        </p:txBody>
      </p:sp>
      <p:pic>
        <p:nvPicPr>
          <p:cNvPr id="3081" name="Picture 9" descr="Twinkling Sta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2565400"/>
            <a:ext cx="4983163" cy="38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871</Words>
  <Application>Microsoft Office PowerPoint</Application>
  <PresentationFormat>Widescreen</PresentationFormat>
  <Paragraphs>80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SassoonPrimaryInfant</vt:lpstr>
      <vt:lpstr>Twinkl SemiBold</vt:lpstr>
      <vt:lpstr>Office Theme</vt:lpstr>
      <vt:lpstr>Year 2 – Home Learning  English – Spring 1 – Week 5</vt:lpstr>
      <vt:lpstr>Day 1  - To interpret information from a text. </vt:lpstr>
      <vt:lpstr>PowerPoint Presentation</vt:lpstr>
      <vt:lpstr>Day 2  - Creating adjectives</vt:lpstr>
      <vt:lpstr>PowerPoint Presentation</vt:lpstr>
      <vt:lpstr>Day 3  - Speaking and Listening</vt:lpstr>
      <vt:lpstr>PowerPoint Presentation</vt:lpstr>
      <vt:lpstr>Day 3 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5  - SPAG-adjectives</vt:lpstr>
      <vt:lpstr>An adjective is a describing word.</vt:lpstr>
      <vt:lpstr>There was a spider in the bathroom.</vt:lpstr>
      <vt:lpstr>A slug was in my kitchen.  </vt:lpstr>
      <vt:lpstr>I found a ladybird on a leaf.    </vt:lpstr>
      <vt:lpstr>A butterfly flew into my house.   </vt:lpstr>
      <vt:lpstr>The worm dug through the soil.  </vt:lpstr>
      <vt:lpstr>PowerPoint Presentation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 – Home Learning  English – Spring 1 – Week 1</dc:title>
  <dc:creator>tidman, emily</dc:creator>
  <cp:lastModifiedBy>tidman, emily</cp:lastModifiedBy>
  <cp:revision>21</cp:revision>
  <dcterms:created xsi:type="dcterms:W3CDTF">2021-01-04T19:13:33Z</dcterms:created>
  <dcterms:modified xsi:type="dcterms:W3CDTF">2021-01-31T21:45:26Z</dcterms:modified>
</cp:coreProperties>
</file>