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01E34-A2B3-4C06-ADF2-1E225F982AF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2E300-00EA-4BB4-A81E-75063078A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3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5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2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1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2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2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9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5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6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9CDA2-902F-4726-BA8D-3896A361781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2 – Home Learning </a:t>
            </a:r>
            <a:br>
              <a:rPr lang="en-GB" dirty="0" smtClean="0"/>
            </a:br>
            <a:r>
              <a:rPr lang="en-GB" sz="3600" dirty="0" smtClean="0"/>
              <a:t>Maths – Spring 1 – Week </a:t>
            </a:r>
            <a:r>
              <a:rPr lang="en-GB" sz="3600" dirty="0"/>
              <a:t>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Addition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237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4030" y="81213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3643" y="754708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5149" y="398569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19581" y="3958689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143896"/>
            <a:ext cx="1555778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3356993"/>
            <a:ext cx="1555778" cy="240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31703" y="158800"/>
            <a:ext cx="1494957" cy="9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95" y="3356993"/>
            <a:ext cx="1433389" cy="60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80" y="5812556"/>
            <a:ext cx="1191446" cy="83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17" y="2386820"/>
            <a:ext cx="1117757" cy="85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69" y="3893759"/>
            <a:ext cx="1474369" cy="187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203548" y="4268443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27485" y="877820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20</a:t>
            </a: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38" y="508351"/>
            <a:ext cx="1446380" cy="18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07969" y="75028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6241" y="77874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54" y="620688"/>
            <a:ext cx="1649655" cy="155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40745" y="401843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66" y="3969861"/>
            <a:ext cx="1649655" cy="155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408641" y="3958689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6" y="143896"/>
            <a:ext cx="1452217" cy="23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34" y="1971369"/>
            <a:ext cx="671711" cy="55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56" y="2708921"/>
            <a:ext cx="942633" cy="77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4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67809" y="67989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089" y="81889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6" y="143896"/>
            <a:ext cx="1452217" cy="23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8" y="143895"/>
            <a:ext cx="671711" cy="55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56" y="2708921"/>
            <a:ext cx="942633" cy="77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99" y="279922"/>
            <a:ext cx="14747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6705" y="921902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9264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2 – To add three, one-digit numbers.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this session you will be working to add three, one-digit numbers together. </a:t>
            </a:r>
          </a:p>
          <a:p>
            <a:pPr marL="0" indent="0">
              <a:buNone/>
            </a:pPr>
            <a:r>
              <a:rPr lang="en-GB" dirty="0" smtClean="0"/>
              <a:t>Remember a one-digit number will be between 0-9. </a:t>
            </a:r>
          </a:p>
          <a:p>
            <a:pPr marL="0" indent="0">
              <a:buNone/>
            </a:pPr>
            <a:r>
              <a:rPr lang="en-GB" dirty="0" smtClean="0"/>
              <a:t>Use scrap paper to help you work out your answers. </a:t>
            </a:r>
          </a:p>
          <a:p>
            <a:pPr marL="0" indent="0">
              <a:buNone/>
            </a:pPr>
            <a:r>
              <a:rPr lang="en-GB" dirty="0" smtClean="0"/>
              <a:t>Have a go at some of the activities on the PowerPoint, then decide </a:t>
            </a:r>
            <a:r>
              <a:rPr lang="en-GB" dirty="0" smtClean="0"/>
              <a:t>which worksheet you would like to complete. </a:t>
            </a:r>
          </a:p>
          <a:p>
            <a:pPr marL="0" indent="0">
              <a:buNone/>
            </a:pPr>
            <a:r>
              <a:rPr lang="en-GB" dirty="0" smtClean="0"/>
              <a:t>Page 2 – supported </a:t>
            </a:r>
          </a:p>
          <a:p>
            <a:pPr marL="0" indent="0">
              <a:buNone/>
            </a:pPr>
            <a:r>
              <a:rPr lang="en-GB" dirty="0" smtClean="0"/>
              <a:t>Page 3 – medium</a:t>
            </a:r>
          </a:p>
          <a:p>
            <a:pPr marL="0" indent="0">
              <a:buNone/>
            </a:pPr>
            <a:r>
              <a:rPr lang="en-GB" dirty="0" smtClean="0"/>
              <a:t>Page 4 – confident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49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each addition to the correct answer.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BC5AB9-4D02-48B1-A647-A0A95F6111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42103" y="1798090"/>
          <a:ext cx="3826570" cy="3589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4287010592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1957661371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1617965477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559048435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2708506298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16055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741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380316"/>
                  </a:ext>
                </a:extLst>
              </a:tr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0782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2794"/>
                  </a:ext>
                </a:extLst>
              </a:tr>
            </a:tbl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93A6762C-214B-4CCB-A787-7EC17806A891}"/>
              </a:ext>
            </a:extLst>
          </p:cNvPr>
          <p:cNvGrpSpPr/>
          <p:nvPr/>
        </p:nvGrpSpPr>
        <p:grpSpPr>
          <a:xfrm>
            <a:off x="6597535" y="2574838"/>
            <a:ext cx="583836" cy="643856"/>
            <a:chOff x="5073535" y="2538608"/>
            <a:chExt cx="583836" cy="64385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24F380-3317-4AE6-B0ED-01C366DC9718}"/>
                </a:ext>
              </a:extLst>
            </p:cNvPr>
            <p:cNvSpPr/>
            <p:nvPr/>
          </p:nvSpPr>
          <p:spPr>
            <a:xfrm>
              <a:off x="5073535" y="2991135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FE5478-9058-416F-A458-CC7EEDC7D7E6}"/>
                </a:ext>
              </a:extLst>
            </p:cNvPr>
            <p:cNvSpPr/>
            <p:nvPr/>
          </p:nvSpPr>
          <p:spPr>
            <a:xfrm>
              <a:off x="5466042" y="2987454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7FFBF5-CC13-402B-89B0-5255609A638B}"/>
                </a:ext>
              </a:extLst>
            </p:cNvPr>
            <p:cNvSpPr/>
            <p:nvPr/>
          </p:nvSpPr>
          <p:spPr>
            <a:xfrm>
              <a:off x="5264864" y="2776407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1FA3DB-C0F6-46A4-B072-0729136CA405}"/>
                </a:ext>
              </a:extLst>
            </p:cNvPr>
            <p:cNvSpPr/>
            <p:nvPr/>
          </p:nvSpPr>
          <p:spPr>
            <a:xfrm>
              <a:off x="5073535" y="2539453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1C30A1-730D-4036-B8C0-C34A4346671E}"/>
                </a:ext>
              </a:extLst>
            </p:cNvPr>
            <p:cNvSpPr/>
            <p:nvPr/>
          </p:nvSpPr>
          <p:spPr>
            <a:xfrm>
              <a:off x="5465365" y="2538608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1254AF-B6B3-4730-B59F-583C3AD3B684}"/>
              </a:ext>
            </a:extLst>
          </p:cNvPr>
          <p:cNvGrpSpPr/>
          <p:nvPr/>
        </p:nvGrpSpPr>
        <p:grpSpPr>
          <a:xfrm>
            <a:off x="5062028" y="2556453"/>
            <a:ext cx="607136" cy="680629"/>
            <a:chOff x="3538028" y="2538608"/>
            <a:chExt cx="607136" cy="68062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C8E4FBD-33BD-48DF-9CFD-22F7D593D6EB}"/>
                </a:ext>
              </a:extLst>
            </p:cNvPr>
            <p:cNvSpPr/>
            <p:nvPr/>
          </p:nvSpPr>
          <p:spPr>
            <a:xfrm>
              <a:off x="3538028" y="2538608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83A699-2005-4343-90BB-32340C31DEC0}"/>
                </a:ext>
              </a:extLst>
            </p:cNvPr>
            <p:cNvSpPr/>
            <p:nvPr/>
          </p:nvSpPr>
          <p:spPr>
            <a:xfrm>
              <a:off x="3739691" y="2776407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B2EB9B-7FBF-4593-9375-56E2F7C3BB55}"/>
                </a:ext>
              </a:extLst>
            </p:cNvPr>
            <p:cNvSpPr/>
            <p:nvPr/>
          </p:nvSpPr>
          <p:spPr>
            <a:xfrm>
              <a:off x="3953835" y="3027908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E85128C-CBCF-4B0F-B7DE-5617718FCA8C}"/>
              </a:ext>
            </a:extLst>
          </p:cNvPr>
          <p:cNvSpPr/>
          <p:nvPr/>
        </p:nvSpPr>
        <p:spPr>
          <a:xfrm>
            <a:off x="8531869" y="2331595"/>
            <a:ext cx="701538" cy="7015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882560-5E50-41CC-989E-42F4B21662AD}"/>
              </a:ext>
            </a:extLst>
          </p:cNvPr>
          <p:cNvSpPr/>
          <p:nvPr/>
        </p:nvSpPr>
        <p:spPr>
          <a:xfrm>
            <a:off x="8531869" y="4395669"/>
            <a:ext cx="701538" cy="7015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AC18A1-EAB7-4258-B1A1-27D99499178B}"/>
              </a:ext>
            </a:extLst>
          </p:cNvPr>
          <p:cNvGrpSpPr/>
          <p:nvPr/>
        </p:nvGrpSpPr>
        <p:grpSpPr>
          <a:xfrm>
            <a:off x="3562051" y="2554310"/>
            <a:ext cx="515982" cy="684915"/>
            <a:chOff x="2038051" y="2570010"/>
            <a:chExt cx="515982" cy="6849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1F135B-6C13-4F45-92EF-FFA4C633E005}"/>
                </a:ext>
              </a:extLst>
            </p:cNvPr>
            <p:cNvGrpSpPr/>
            <p:nvPr/>
          </p:nvGrpSpPr>
          <p:grpSpPr>
            <a:xfrm>
              <a:off x="2038051" y="2570010"/>
              <a:ext cx="515982" cy="191329"/>
              <a:chOff x="-1993027" y="5398141"/>
              <a:chExt cx="515982" cy="19132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375D34D-A814-4F98-BB6C-5740501A6BCD}"/>
                  </a:ext>
                </a:extLst>
              </p:cNvPr>
              <p:cNvSpPr/>
              <p:nvPr/>
            </p:nvSpPr>
            <p:spPr>
              <a:xfrm>
                <a:off x="-1668374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74C5121-A870-4215-8101-B41006213D5B}"/>
                  </a:ext>
                </a:extLst>
              </p:cNvPr>
              <p:cNvSpPr/>
              <p:nvPr/>
            </p:nvSpPr>
            <p:spPr>
              <a:xfrm>
                <a:off x="-1993027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A9AB57B-DC61-425B-A760-764642EEDCC6}"/>
                </a:ext>
              </a:extLst>
            </p:cNvPr>
            <p:cNvGrpSpPr/>
            <p:nvPr/>
          </p:nvGrpSpPr>
          <p:grpSpPr>
            <a:xfrm>
              <a:off x="2038051" y="2816803"/>
              <a:ext cx="515982" cy="191329"/>
              <a:chOff x="-1993027" y="5398141"/>
              <a:chExt cx="515982" cy="191329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B1C4C1F-FB02-419B-B48B-553EE9F25D03}"/>
                  </a:ext>
                </a:extLst>
              </p:cNvPr>
              <p:cNvSpPr/>
              <p:nvPr/>
            </p:nvSpPr>
            <p:spPr>
              <a:xfrm>
                <a:off x="-1668374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5B4066B-126F-4FF8-9EFE-3928E90DC59D}"/>
                  </a:ext>
                </a:extLst>
              </p:cNvPr>
              <p:cNvSpPr/>
              <p:nvPr/>
            </p:nvSpPr>
            <p:spPr>
              <a:xfrm>
                <a:off x="-1993027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7DADB4F-74A8-475F-9EA2-E6E025EDC1CF}"/>
                </a:ext>
              </a:extLst>
            </p:cNvPr>
            <p:cNvGrpSpPr/>
            <p:nvPr/>
          </p:nvGrpSpPr>
          <p:grpSpPr>
            <a:xfrm>
              <a:off x="2038051" y="3063596"/>
              <a:ext cx="515982" cy="191329"/>
              <a:chOff x="-1993027" y="5398141"/>
              <a:chExt cx="515982" cy="191329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20E2401-1B0C-431A-A03F-47CE5C33FE90}"/>
                  </a:ext>
                </a:extLst>
              </p:cNvPr>
              <p:cNvSpPr/>
              <p:nvPr/>
            </p:nvSpPr>
            <p:spPr>
              <a:xfrm>
                <a:off x="-1668374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E540389-E8F1-4B96-BDA6-598058402CFA}"/>
                  </a:ext>
                </a:extLst>
              </p:cNvPr>
              <p:cNvSpPr/>
              <p:nvPr/>
            </p:nvSpPr>
            <p:spPr>
              <a:xfrm>
                <a:off x="-1993027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36D7BA-88B7-4931-9DEA-8D6CAFDD7535}"/>
              </a:ext>
            </a:extLst>
          </p:cNvPr>
          <p:cNvGrpSpPr/>
          <p:nvPr/>
        </p:nvGrpSpPr>
        <p:grpSpPr>
          <a:xfrm>
            <a:off x="3562051" y="4328543"/>
            <a:ext cx="515982" cy="930815"/>
            <a:chOff x="2038051" y="4328542"/>
            <a:chExt cx="515982" cy="93081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76F095D-4D3C-462A-83B0-19D0BD372A6E}"/>
                </a:ext>
              </a:extLst>
            </p:cNvPr>
            <p:cNvGrpSpPr/>
            <p:nvPr/>
          </p:nvGrpSpPr>
          <p:grpSpPr>
            <a:xfrm>
              <a:off x="2038051" y="4328542"/>
              <a:ext cx="515982" cy="191329"/>
              <a:chOff x="-1993027" y="5398141"/>
              <a:chExt cx="515982" cy="191329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E4718B1-41EE-4D9E-AFBE-0A7C26D69FA4}"/>
                  </a:ext>
                </a:extLst>
              </p:cNvPr>
              <p:cNvSpPr/>
              <p:nvPr/>
            </p:nvSpPr>
            <p:spPr>
              <a:xfrm>
                <a:off x="-1668374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2766C36-B0F6-42AB-9E69-1B83CBBFB747}"/>
                  </a:ext>
                </a:extLst>
              </p:cNvPr>
              <p:cNvSpPr/>
              <p:nvPr/>
            </p:nvSpPr>
            <p:spPr>
              <a:xfrm>
                <a:off x="-1993027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1A4FABE-2887-4120-9156-32ED284D6243}"/>
                </a:ext>
              </a:extLst>
            </p:cNvPr>
            <p:cNvGrpSpPr/>
            <p:nvPr/>
          </p:nvGrpSpPr>
          <p:grpSpPr>
            <a:xfrm>
              <a:off x="2038051" y="4575335"/>
              <a:ext cx="515982" cy="191329"/>
              <a:chOff x="-1993027" y="5398141"/>
              <a:chExt cx="515982" cy="191329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5B91CCF-37C2-4336-9F15-DEA0D2946A75}"/>
                  </a:ext>
                </a:extLst>
              </p:cNvPr>
              <p:cNvSpPr/>
              <p:nvPr/>
            </p:nvSpPr>
            <p:spPr>
              <a:xfrm>
                <a:off x="-1668374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F5B833E-316B-4F44-96FD-32DECE925021}"/>
                  </a:ext>
                </a:extLst>
              </p:cNvPr>
              <p:cNvSpPr/>
              <p:nvPr/>
            </p:nvSpPr>
            <p:spPr>
              <a:xfrm>
                <a:off x="-1993027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3FE99A1-5127-457E-8D6A-42BEAFE5BB1D}"/>
                </a:ext>
              </a:extLst>
            </p:cNvPr>
            <p:cNvGrpSpPr/>
            <p:nvPr/>
          </p:nvGrpSpPr>
          <p:grpSpPr>
            <a:xfrm>
              <a:off x="2038051" y="4822128"/>
              <a:ext cx="515982" cy="191329"/>
              <a:chOff x="-1993027" y="5398141"/>
              <a:chExt cx="515982" cy="191329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C956ECF-1B5C-40D5-9E6D-666F2A09C072}"/>
                  </a:ext>
                </a:extLst>
              </p:cNvPr>
              <p:cNvSpPr/>
              <p:nvPr/>
            </p:nvSpPr>
            <p:spPr>
              <a:xfrm>
                <a:off x="-1668374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3635850-1D6A-4118-BF42-B84BC0816869}"/>
                  </a:ext>
                </a:extLst>
              </p:cNvPr>
              <p:cNvSpPr/>
              <p:nvPr/>
            </p:nvSpPr>
            <p:spPr>
              <a:xfrm>
                <a:off x="-1993027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C127C13-CF77-40EF-AFCA-7BFCE912BD6D}"/>
                </a:ext>
              </a:extLst>
            </p:cNvPr>
            <p:cNvGrpSpPr/>
            <p:nvPr/>
          </p:nvGrpSpPr>
          <p:grpSpPr>
            <a:xfrm>
              <a:off x="2038051" y="5068028"/>
              <a:ext cx="515982" cy="191329"/>
              <a:chOff x="-1993027" y="5398141"/>
              <a:chExt cx="515982" cy="19132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82AEEE8-DB26-4E09-AB6F-AB3CF58C1608}"/>
                  </a:ext>
                </a:extLst>
              </p:cNvPr>
              <p:cNvSpPr/>
              <p:nvPr/>
            </p:nvSpPr>
            <p:spPr>
              <a:xfrm>
                <a:off x="-1668374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C58A13D-73BD-49FA-804A-0F217B08D060}"/>
                  </a:ext>
                </a:extLst>
              </p:cNvPr>
              <p:cNvSpPr/>
              <p:nvPr/>
            </p:nvSpPr>
            <p:spPr>
              <a:xfrm>
                <a:off x="-1993027" y="5398141"/>
                <a:ext cx="191329" cy="19132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E9AEF3-A3F6-44BD-BD12-4DC54C0E6187}"/>
              </a:ext>
            </a:extLst>
          </p:cNvPr>
          <p:cNvGrpSpPr/>
          <p:nvPr/>
        </p:nvGrpSpPr>
        <p:grpSpPr>
          <a:xfrm>
            <a:off x="5037251" y="4453636"/>
            <a:ext cx="607136" cy="680629"/>
            <a:chOff x="3516546" y="4524619"/>
            <a:chExt cx="607136" cy="68062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31E6448-7C33-4B62-B26B-12BAE5E34525}"/>
                </a:ext>
              </a:extLst>
            </p:cNvPr>
            <p:cNvSpPr/>
            <p:nvPr/>
          </p:nvSpPr>
          <p:spPr>
            <a:xfrm>
              <a:off x="3516546" y="4524619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AFE53FA-1989-4B2E-BCA0-190E82A93412}"/>
                </a:ext>
              </a:extLst>
            </p:cNvPr>
            <p:cNvSpPr/>
            <p:nvPr/>
          </p:nvSpPr>
          <p:spPr>
            <a:xfrm>
              <a:off x="3718209" y="4762418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0CBE0AE-5991-4458-9E69-8A72D06BC9DA}"/>
                </a:ext>
              </a:extLst>
            </p:cNvPr>
            <p:cNvSpPr/>
            <p:nvPr/>
          </p:nvSpPr>
          <p:spPr>
            <a:xfrm>
              <a:off x="3932353" y="5013919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A27FB43-4207-4273-9849-47946AD5D4FA}"/>
              </a:ext>
            </a:extLst>
          </p:cNvPr>
          <p:cNvGrpSpPr/>
          <p:nvPr/>
        </p:nvGrpSpPr>
        <p:grpSpPr>
          <a:xfrm>
            <a:off x="6597535" y="4698286"/>
            <a:ext cx="515982" cy="191329"/>
            <a:chOff x="-1993027" y="5398141"/>
            <a:chExt cx="515982" cy="19132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AF30057-2AC8-4444-B00F-D2E879CBF63D}"/>
                </a:ext>
              </a:extLst>
            </p:cNvPr>
            <p:cNvSpPr/>
            <p:nvPr/>
          </p:nvSpPr>
          <p:spPr>
            <a:xfrm>
              <a:off x="-1668374" y="5398141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ACF2060-C6BE-4636-B954-008888C6FA9B}"/>
                </a:ext>
              </a:extLst>
            </p:cNvPr>
            <p:cNvSpPr/>
            <p:nvPr/>
          </p:nvSpPr>
          <p:spPr>
            <a:xfrm>
              <a:off x="-1993027" y="5398141"/>
              <a:ext cx="191329" cy="1913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1109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answer.</a:t>
            </a: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904355B-8D07-42D0-8304-B83F13AD15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91388" y="1861621"/>
          <a:ext cx="4209225" cy="2162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4287010592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1957661371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1617965477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559048435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2708506298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78191" marR="178191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78191" marR="178191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78191" marR="178191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78191" marR="178191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8191" marR="178191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51605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89095" marB="8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0074106"/>
                  </a:ext>
                </a:extLst>
              </a:tr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178191" marR="17819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178191" marR="17819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78191" marR="178191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8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23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totals.</a:t>
            </a: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8D68F88-82FB-45B7-AE25-7C87DA8762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65725" y="2025485"/>
          <a:ext cx="4520810" cy="2787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428701059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95766137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61796547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559048435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70850629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33401252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138108850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16055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38031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07823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62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8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calculations.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2D302C4-3FC8-4C02-9321-8883EA6C48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8111" y="1738931"/>
          <a:ext cx="5715779" cy="3380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4260235853"/>
                    </a:ext>
                  </a:extLst>
                </a:gridCol>
                <a:gridCol w="510210">
                  <a:extLst>
                    <a:ext uri="{9D8B030D-6E8A-4147-A177-3AD203B41FA5}">
                      <a16:colId xmlns:a16="http://schemas.microsoft.com/office/drawing/2014/main" val="4287010592"/>
                    </a:ext>
                  </a:extLst>
                </a:gridCol>
                <a:gridCol w="510210">
                  <a:extLst>
                    <a:ext uri="{9D8B030D-6E8A-4147-A177-3AD203B41FA5}">
                      <a16:colId xmlns:a16="http://schemas.microsoft.com/office/drawing/2014/main" val="1957661371"/>
                    </a:ext>
                  </a:extLst>
                </a:gridCol>
                <a:gridCol w="510210">
                  <a:extLst>
                    <a:ext uri="{9D8B030D-6E8A-4147-A177-3AD203B41FA5}">
                      <a16:colId xmlns:a16="http://schemas.microsoft.com/office/drawing/2014/main" val="1617965477"/>
                    </a:ext>
                  </a:extLst>
                </a:gridCol>
                <a:gridCol w="510210">
                  <a:extLst>
                    <a:ext uri="{9D8B030D-6E8A-4147-A177-3AD203B41FA5}">
                      <a16:colId xmlns:a16="http://schemas.microsoft.com/office/drawing/2014/main" val="559048435"/>
                    </a:ext>
                  </a:extLst>
                </a:gridCol>
                <a:gridCol w="510210">
                  <a:extLst>
                    <a:ext uri="{9D8B030D-6E8A-4147-A177-3AD203B41FA5}">
                      <a16:colId xmlns:a16="http://schemas.microsoft.com/office/drawing/2014/main" val="2708506298"/>
                    </a:ext>
                  </a:extLst>
                </a:gridCol>
                <a:gridCol w="510210">
                  <a:extLst>
                    <a:ext uri="{9D8B030D-6E8A-4147-A177-3AD203B41FA5}">
                      <a16:colId xmlns:a16="http://schemas.microsoft.com/office/drawing/2014/main" val="233401252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138108850"/>
                    </a:ext>
                  </a:extLst>
                </a:gridCol>
                <a:gridCol w="368981">
                  <a:extLst>
                    <a:ext uri="{9D8B030D-6E8A-4147-A177-3AD203B41FA5}">
                      <a16:colId xmlns:a16="http://schemas.microsoft.com/office/drawing/2014/main" val="913326250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2443008745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16055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380316"/>
                  </a:ext>
                </a:extLst>
              </a:tr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07823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62794"/>
                  </a:ext>
                </a:extLst>
              </a:tr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012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916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3 – Addition in any order.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Addition can be done in any order. </a:t>
            </a:r>
          </a:p>
          <a:p>
            <a:pPr marL="0" indent="0">
              <a:buNone/>
            </a:pPr>
            <a:r>
              <a:rPr lang="en-GB" dirty="0" smtClean="0"/>
              <a:t>For example, if you are given a question that says</a:t>
            </a:r>
          </a:p>
          <a:p>
            <a:pPr marL="0" indent="0">
              <a:buNone/>
            </a:pPr>
            <a:r>
              <a:rPr lang="en-GB" dirty="0" smtClean="0"/>
              <a:t>6 + 12 = ….</a:t>
            </a:r>
          </a:p>
          <a:p>
            <a:pPr marL="0" indent="0">
              <a:buNone/>
            </a:pPr>
            <a:r>
              <a:rPr lang="en-GB" dirty="0" smtClean="0"/>
              <a:t>You can swap the numbers round so that you are starting with the bigger number</a:t>
            </a:r>
          </a:p>
          <a:p>
            <a:pPr marL="0" indent="0">
              <a:buNone/>
            </a:pPr>
            <a:r>
              <a:rPr lang="en-GB" dirty="0" smtClean="0"/>
              <a:t>12+6</a:t>
            </a:r>
          </a:p>
          <a:p>
            <a:pPr marL="0" indent="0">
              <a:buNone/>
            </a:pPr>
            <a:r>
              <a:rPr lang="en-GB" dirty="0" smtClean="0"/>
              <a:t>You will still get the same answer.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6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it…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Work out the answers to the following calculations. Then swap the numbers round, do you still get the same answer?</a:t>
            </a:r>
          </a:p>
          <a:p>
            <a:pPr marL="514350" indent="-514350">
              <a:buAutoNum type="arabicPeriod"/>
            </a:pPr>
            <a:r>
              <a:rPr lang="en-GB" dirty="0" smtClean="0"/>
              <a:t>7 + 5 = </a:t>
            </a:r>
          </a:p>
          <a:p>
            <a:pPr marL="514350" indent="-514350">
              <a:buAutoNum type="arabicPeriod"/>
            </a:pPr>
            <a:r>
              <a:rPr lang="en-GB" dirty="0" smtClean="0"/>
              <a:t>4 + 12 = </a:t>
            </a:r>
          </a:p>
          <a:p>
            <a:pPr marL="514350" indent="-514350">
              <a:buAutoNum type="arabicPeriod"/>
            </a:pPr>
            <a:r>
              <a:rPr lang="en-GB" dirty="0" smtClean="0"/>
              <a:t>7 + 9 =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Now use what you have learnt to complete your activity – either 1 star or 2 star.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82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1 – number bonds up to 100.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Today you will be looking at two numbers that add up to 20-100. See if you can find any patterns! Try to fill in the missing numbers on the slides. </a:t>
            </a:r>
          </a:p>
          <a:p>
            <a:pPr marL="0" indent="0">
              <a:buNone/>
            </a:pPr>
            <a:r>
              <a:rPr lang="en-GB" dirty="0" smtClean="0"/>
              <a:t>Once you have worked your way through the PPT, decide how you feel and have a go at either the 1 star, 2 star or 3 star worksheet.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130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4 – word problems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have been set a 2Do on Purple mash titled word problems. </a:t>
            </a:r>
          </a:p>
          <a:p>
            <a:pPr marL="0" indent="0">
              <a:buNone/>
            </a:pPr>
            <a:r>
              <a:rPr lang="en-GB" dirty="0" smtClean="0"/>
              <a:t>Use your addition and place value knowledge to work through the problems. </a:t>
            </a:r>
          </a:p>
          <a:p>
            <a:pPr marL="0" indent="0">
              <a:buNone/>
            </a:pPr>
            <a:r>
              <a:rPr lang="en-GB" dirty="0" smtClean="0"/>
              <a:t>Don’t worry if you get some wrong, maybe you could try to work it out with an adult!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38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Day 5 – Arithmetic Work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have been given an arithmetic test paper to complete. Try to read each question carefully and write your answer in the box. </a:t>
            </a:r>
          </a:p>
          <a:p>
            <a:pPr marL="0" indent="0">
              <a:buNone/>
            </a:pPr>
            <a:r>
              <a:rPr lang="en-GB" dirty="0" smtClean="0"/>
              <a:t>Remember that you can use paper to do any working out that you need to. </a:t>
            </a:r>
          </a:p>
          <a:p>
            <a:pPr marL="0" indent="0">
              <a:buNone/>
            </a:pPr>
            <a:r>
              <a:rPr lang="en-GB" dirty="0" smtClean="0"/>
              <a:t>Once you have completed your paper, ask an adult to help you mark it.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Good luck!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204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171" y="76061"/>
            <a:ext cx="5599323" cy="67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2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05480"/>
            <a:ext cx="1547663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2" y="133942"/>
            <a:ext cx="1480737" cy="22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07969" y="75028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6241" y="77874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54" y="620688"/>
            <a:ext cx="1649655" cy="155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91" y="2369722"/>
            <a:ext cx="1148086" cy="82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92" y="6033394"/>
            <a:ext cx="1042885" cy="82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77" y="3949411"/>
            <a:ext cx="1379432" cy="187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40745" y="401843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66" y="3969861"/>
            <a:ext cx="1649655" cy="155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408641" y="3958689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03" y="3622057"/>
            <a:ext cx="1555778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9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05480"/>
            <a:ext cx="1547663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2" y="133942"/>
            <a:ext cx="1480737" cy="22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16809" y="75028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8129" y="809549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91" y="2369722"/>
            <a:ext cx="1148086" cy="82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92" y="6033394"/>
            <a:ext cx="1042885" cy="82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77" y="4100111"/>
            <a:ext cx="1379432" cy="172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42128" y="410011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8001" y="410011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03" y="3622057"/>
            <a:ext cx="1555778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26" y="3796298"/>
            <a:ext cx="1244671" cy="60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98" y="222378"/>
            <a:ext cx="671711" cy="55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78639" y="862222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31039" y="4223222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4962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07969" y="75028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6241" y="77874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54" y="620688"/>
            <a:ext cx="1649655" cy="155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40745" y="401843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66" y="3969861"/>
            <a:ext cx="1649655" cy="155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408641" y="3958689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53" y="539160"/>
            <a:ext cx="1330604" cy="18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25" y="3969862"/>
            <a:ext cx="1521837" cy="182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143896"/>
            <a:ext cx="1555778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7" y="3281838"/>
            <a:ext cx="1555778" cy="255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2386821"/>
            <a:ext cx="357036" cy="8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77" y="2386821"/>
            <a:ext cx="750658" cy="82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07" y="5764819"/>
            <a:ext cx="1388835" cy="96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2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13362" y="81716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9041" y="826648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2947" y="4195158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32105" y="3958689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13" y="500744"/>
            <a:ext cx="1454257" cy="18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25" y="4428328"/>
            <a:ext cx="1521837" cy="136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99" y="143897"/>
            <a:ext cx="1555778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3521894"/>
            <a:ext cx="1555778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2386821"/>
            <a:ext cx="357036" cy="8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77" y="2386821"/>
            <a:ext cx="750658" cy="82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07" y="5764819"/>
            <a:ext cx="1388835" cy="96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94084" y="178244"/>
            <a:ext cx="1494957" cy="9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978639" y="862222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78639" y="4341716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20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61" y="3521894"/>
            <a:ext cx="1493276" cy="102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4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07969" y="75028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6241" y="77874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54" y="620688"/>
            <a:ext cx="1649655" cy="155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40745" y="401843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66" y="3969861"/>
            <a:ext cx="1649655" cy="155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408641" y="3958689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143896"/>
            <a:ext cx="1555778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3521894"/>
            <a:ext cx="1555778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34" y="980728"/>
            <a:ext cx="1459925" cy="142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4532518"/>
            <a:ext cx="1470025" cy="120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14" y="5877273"/>
            <a:ext cx="1107128" cy="83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40" y="2405526"/>
            <a:ext cx="1235402" cy="96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9352" y="86043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2690" y="95749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9352" y="399118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0024" y="408729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143896"/>
            <a:ext cx="1555778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3521894"/>
            <a:ext cx="1555778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34" y="980728"/>
            <a:ext cx="1459925" cy="142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04" y="4858384"/>
            <a:ext cx="1493276" cy="90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14" y="5877273"/>
            <a:ext cx="1107128" cy="83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40" y="2405526"/>
            <a:ext cx="1235402" cy="96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443151" y="1080603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43151" y="4210402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20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63963" y="176074"/>
            <a:ext cx="1459925" cy="142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16" y="3377747"/>
            <a:ext cx="1518226" cy="128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76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07969" y="75028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6241" y="77874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54" y="620688"/>
            <a:ext cx="1649655" cy="155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40745" y="401843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+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66" y="3969861"/>
            <a:ext cx="1649655" cy="155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408641" y="3958689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143896"/>
            <a:ext cx="1555778" cy="22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3356993"/>
            <a:ext cx="1555778" cy="240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319486"/>
            <a:ext cx="1494957" cy="9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5157192"/>
            <a:ext cx="1433389" cy="60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80" y="5812556"/>
            <a:ext cx="1191446" cy="83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17" y="2386820"/>
            <a:ext cx="1117757" cy="85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7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555</Words>
  <Application>Microsoft Office PowerPoint</Application>
  <PresentationFormat>Widescreen</PresentationFormat>
  <Paragraphs>156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Year 2 – Home Learning  Maths – Spring 1 – Week 5</vt:lpstr>
      <vt:lpstr>Day 1 – number bonds up to 100.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2 – To add three, one-digit numbers. </vt:lpstr>
      <vt:lpstr>PowerPoint Presentation</vt:lpstr>
      <vt:lpstr>PowerPoint Presentation</vt:lpstr>
      <vt:lpstr>PowerPoint Presentation</vt:lpstr>
      <vt:lpstr>PowerPoint Presentation</vt:lpstr>
      <vt:lpstr>Day 3 – Addition in any order. </vt:lpstr>
      <vt:lpstr>Check it…</vt:lpstr>
      <vt:lpstr>Day 4 – word problems </vt:lpstr>
      <vt:lpstr>Day 5 – Arithmetic Work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– Home Learning  English – Spring 1 – Week 1</dc:title>
  <dc:creator>tidman, emily</dc:creator>
  <cp:lastModifiedBy>tidman, emily</cp:lastModifiedBy>
  <cp:revision>24</cp:revision>
  <dcterms:created xsi:type="dcterms:W3CDTF">2021-01-04T19:13:33Z</dcterms:created>
  <dcterms:modified xsi:type="dcterms:W3CDTF">2021-02-01T08:52:17Z</dcterms:modified>
</cp:coreProperties>
</file>