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7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2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8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5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7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6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6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8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7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4631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Recap Set 2 sounds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3764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Say each diagraph below that you can remember!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84" y="3968862"/>
            <a:ext cx="8023031" cy="1585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31" y="311525"/>
            <a:ext cx="816935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Recap ‘ay’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936" y="1825625"/>
            <a:ext cx="6794863" cy="4351338"/>
          </a:xfrm>
          <a:ln w="7620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Read these green words :</a:t>
            </a:r>
          </a:p>
          <a:p>
            <a:pPr marL="0" indent="0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pl</a:t>
            </a:r>
            <a:r>
              <a:rPr lang="en-GB" sz="4800" u="sng" dirty="0" smtClean="0">
                <a:latin typeface="Comic Sans MS" panose="030F0702030302020204" pitchFamily="66" charset="0"/>
              </a:rPr>
              <a:t>ay</a:t>
            </a:r>
            <a:r>
              <a:rPr lang="en-GB" sz="4800" dirty="0" smtClean="0">
                <a:latin typeface="Comic Sans MS" panose="030F0702030302020204" pitchFamily="66" charset="0"/>
              </a:rPr>
              <a:t>        s</a:t>
            </a:r>
            <a:r>
              <a:rPr lang="en-GB" sz="4800" u="sng" dirty="0" smtClean="0">
                <a:latin typeface="Comic Sans MS" panose="030F0702030302020204" pitchFamily="66" charset="0"/>
              </a:rPr>
              <a:t>ay</a:t>
            </a:r>
            <a:r>
              <a:rPr lang="en-GB" sz="4800" dirty="0" smtClean="0">
                <a:latin typeface="Comic Sans MS" panose="030F0702030302020204" pitchFamily="66" charset="0"/>
              </a:rPr>
              <a:t>        l</a:t>
            </a:r>
            <a:r>
              <a:rPr lang="en-GB" sz="4800" u="sng" dirty="0" smtClean="0">
                <a:latin typeface="Comic Sans MS" panose="030F0702030302020204" pitchFamily="66" charset="0"/>
              </a:rPr>
              <a:t>ay</a:t>
            </a:r>
          </a:p>
          <a:p>
            <a:pPr marL="0" indent="0">
              <a:buNone/>
            </a:pPr>
            <a:endParaRPr lang="en-GB" sz="4800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>
                <a:latin typeface="Comic Sans MS" panose="030F0702030302020204" pitchFamily="66" charset="0"/>
              </a:rPr>
              <a:t> </a:t>
            </a:r>
            <a:r>
              <a:rPr lang="en-GB" sz="4800" dirty="0" smtClean="0">
                <a:latin typeface="Comic Sans MS" panose="030F0702030302020204" pitchFamily="66" charset="0"/>
              </a:rPr>
              <a:t>  d</a:t>
            </a:r>
            <a:r>
              <a:rPr lang="en-GB" sz="4800" u="sng" dirty="0" smtClean="0">
                <a:latin typeface="Comic Sans MS" panose="030F0702030302020204" pitchFamily="66" charset="0"/>
              </a:rPr>
              <a:t>ay</a:t>
            </a:r>
            <a:r>
              <a:rPr lang="en-GB" sz="4800" dirty="0" smtClean="0">
                <a:latin typeface="Comic Sans MS" panose="030F0702030302020204" pitchFamily="66" charset="0"/>
              </a:rPr>
              <a:t>	   w</a:t>
            </a:r>
            <a:r>
              <a:rPr lang="en-GB" sz="4800" u="sng" dirty="0" smtClean="0">
                <a:latin typeface="Comic Sans MS" panose="030F0702030302020204" pitchFamily="66" charset="0"/>
              </a:rPr>
              <a:t>ay</a:t>
            </a:r>
            <a:r>
              <a:rPr lang="en-GB" sz="4800" dirty="0" smtClean="0">
                <a:latin typeface="Comic Sans MS" panose="030F0702030302020204" pitchFamily="66" charset="0"/>
              </a:rPr>
              <a:t>	   spr</a:t>
            </a:r>
            <a:r>
              <a:rPr lang="en-GB" sz="4800" u="sng" dirty="0" smtClean="0">
                <a:latin typeface="Comic Sans MS" panose="030F0702030302020204" pitchFamily="66" charset="0"/>
              </a:rPr>
              <a:t>ay     </a:t>
            </a: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Year 1 – Monday 30th March – St Mark's CofE Primary Sch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5158" r="66613" b="2823"/>
          <a:stretch/>
        </p:blipFill>
        <p:spPr bwMode="auto">
          <a:xfrm>
            <a:off x="1136469" y="2094116"/>
            <a:ext cx="2368658" cy="38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5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Read and underline the ‘ay’ sounds in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these sentences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“Sit and stay” 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said to my </a:t>
            </a:r>
            <a:r>
              <a:rPr lang="en-GB" sz="4400" dirty="0" smtClean="0">
                <a:latin typeface="Comic Sans MS" panose="030F0702030302020204" pitchFamily="66" charset="0"/>
              </a:rPr>
              <a:t>dog.</a:t>
            </a: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“Can 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4400" dirty="0" smtClean="0">
                <a:latin typeface="Comic Sans MS" panose="030F0702030302020204" pitchFamily="66" charset="0"/>
              </a:rPr>
              <a:t> play with 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</a:t>
            </a:r>
            <a:r>
              <a:rPr lang="en-GB" sz="4400" dirty="0" smtClean="0">
                <a:latin typeface="Comic Sans MS" panose="030F0702030302020204" pitchFamily="66" charset="0"/>
              </a:rPr>
              <a:t>?”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646"/>
          <a:stretch/>
        </p:blipFill>
        <p:spPr>
          <a:xfrm>
            <a:off x="9681180" y="1825625"/>
            <a:ext cx="991174" cy="12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710" y="3922105"/>
            <a:ext cx="1320846" cy="19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1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write a </a:t>
            </a:r>
            <a:r>
              <a:rPr lang="en-GB" dirty="0" smtClean="0">
                <a:latin typeface="Comic Sans MS" panose="030F0702030302020204" pitchFamily="66" charset="0"/>
              </a:rPr>
              <a:t>sentence using the ‘ay’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sound?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70" y="1825625"/>
            <a:ext cx="8284029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523" t="3334" r="3049" b="52095"/>
          <a:stretch/>
        </p:blipFill>
        <p:spPr>
          <a:xfrm>
            <a:off x="838200" y="2468880"/>
            <a:ext cx="2057904" cy="25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79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Recap Set 2 sounds</vt:lpstr>
      <vt:lpstr>Recap ‘ay’</vt:lpstr>
      <vt:lpstr>Read and underline the ‘ay’ sounds in  these sentences</vt:lpstr>
      <vt:lpstr>Can you write a sentence using the ‘ay’ sound?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 Set 2 sounds</dc:title>
  <dc:creator>Astill-Evans, Fay</dc:creator>
  <cp:lastModifiedBy>Astill-Evans, Fay</cp:lastModifiedBy>
  <cp:revision>8</cp:revision>
  <dcterms:created xsi:type="dcterms:W3CDTF">2021-01-30T19:03:31Z</dcterms:created>
  <dcterms:modified xsi:type="dcterms:W3CDTF">2021-02-01T19:30:46Z</dcterms:modified>
</cp:coreProperties>
</file>