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172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420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38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995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070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666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336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9339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158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7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095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2D73A-1863-42CF-8F0E-714232D10DEF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DCE73-262A-48CA-8E51-F590AD61514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73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54631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Recap Set 2 sounds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13764"/>
            <a:ext cx="9144000" cy="1655762"/>
          </a:xfrm>
        </p:spPr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Say each diagraph below that you can remember!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4484" y="3968862"/>
            <a:ext cx="8023031" cy="15850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7531" y="311525"/>
            <a:ext cx="816935" cy="810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40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800" dirty="0" smtClean="0">
                <a:latin typeface="Comic Sans MS" panose="030F0702030302020204" pitchFamily="66" charset="0"/>
              </a:rPr>
              <a:t>Recap ‘</a:t>
            </a:r>
            <a:r>
              <a:rPr lang="en-GB" sz="4800" dirty="0" err="1" smtClean="0">
                <a:latin typeface="Comic Sans MS" panose="030F0702030302020204" pitchFamily="66" charset="0"/>
              </a:rPr>
              <a:t>ee</a:t>
            </a:r>
            <a:r>
              <a:rPr lang="en-GB" sz="4800" dirty="0" smtClean="0">
                <a:latin typeface="Comic Sans MS" panose="030F0702030302020204" pitchFamily="66" charset="0"/>
              </a:rPr>
              <a:t>’</a:t>
            </a:r>
            <a:endParaRPr lang="en-GB" sz="4800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8936" y="1825625"/>
            <a:ext cx="6794863" cy="4351338"/>
          </a:xfrm>
          <a:ln w="76200">
            <a:solidFill>
              <a:schemeClr val="accent6"/>
            </a:solidFill>
          </a:ln>
        </p:spPr>
        <p:txBody>
          <a:bodyPr>
            <a:normAutofit/>
          </a:bodyPr>
          <a:lstStyle/>
          <a:p>
            <a:r>
              <a:rPr lang="en-GB" sz="3600" dirty="0" smtClean="0">
                <a:latin typeface="Comic Sans MS" panose="030F0702030302020204" pitchFamily="66" charset="0"/>
              </a:rPr>
              <a:t>Read these green words :</a:t>
            </a:r>
          </a:p>
          <a:p>
            <a:pPr marL="0" indent="0">
              <a:buNone/>
            </a:pPr>
            <a:endParaRPr lang="en-GB" sz="36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s</a:t>
            </a:r>
            <a:r>
              <a:rPr lang="en-GB" sz="4800" u="sng" dirty="0" smtClean="0">
                <a:latin typeface="Comic Sans MS" panose="030F0702030302020204" pitchFamily="66" charset="0"/>
              </a:rPr>
              <a:t>ee</a:t>
            </a:r>
            <a:r>
              <a:rPr lang="en-GB" sz="4800" dirty="0" smtClean="0">
                <a:latin typeface="Comic Sans MS" panose="030F0702030302020204" pitchFamily="66" charset="0"/>
              </a:rPr>
              <a:t>        b</a:t>
            </a:r>
            <a:r>
              <a:rPr lang="en-GB" sz="4800" u="sng" dirty="0" smtClean="0">
                <a:latin typeface="Comic Sans MS" panose="030F0702030302020204" pitchFamily="66" charset="0"/>
              </a:rPr>
              <a:t>ee</a:t>
            </a:r>
            <a:r>
              <a:rPr lang="en-GB" sz="4800" dirty="0" smtClean="0">
                <a:latin typeface="Comic Sans MS" panose="030F0702030302020204" pitchFamily="66" charset="0"/>
              </a:rPr>
              <a:t>        tr</a:t>
            </a:r>
            <a:r>
              <a:rPr lang="en-GB" sz="4800" u="sng" dirty="0" smtClean="0">
                <a:latin typeface="Comic Sans MS" panose="030F0702030302020204" pitchFamily="66" charset="0"/>
              </a:rPr>
              <a:t>ee</a:t>
            </a:r>
          </a:p>
          <a:p>
            <a:pPr marL="0" indent="0">
              <a:buNone/>
            </a:pPr>
            <a:endParaRPr lang="en-GB" sz="4800" u="sng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800" dirty="0" smtClean="0">
                <a:latin typeface="Comic Sans MS" panose="030F0702030302020204" pitchFamily="66" charset="0"/>
              </a:rPr>
              <a:t>   sl</a:t>
            </a:r>
            <a:r>
              <a:rPr lang="en-GB" sz="4800" u="sng" dirty="0" smtClean="0">
                <a:latin typeface="Comic Sans MS" panose="030F0702030302020204" pitchFamily="66" charset="0"/>
              </a:rPr>
              <a:t>eep</a:t>
            </a:r>
            <a:r>
              <a:rPr lang="en-GB" sz="4800" dirty="0" smtClean="0">
                <a:latin typeface="Comic Sans MS" panose="030F0702030302020204" pitchFamily="66" charset="0"/>
              </a:rPr>
              <a:t>	b</a:t>
            </a:r>
            <a:r>
              <a:rPr lang="en-GB" sz="4800" u="sng" dirty="0" smtClean="0">
                <a:latin typeface="Comic Sans MS" panose="030F0702030302020204" pitchFamily="66" charset="0"/>
              </a:rPr>
              <a:t>ee</a:t>
            </a:r>
            <a:r>
              <a:rPr lang="en-GB" sz="4800" dirty="0" smtClean="0">
                <a:latin typeface="Comic Sans MS" panose="030F0702030302020204" pitchFamily="66" charset="0"/>
              </a:rPr>
              <a:t>n	thr</a:t>
            </a:r>
            <a:r>
              <a:rPr lang="en-GB" sz="4800" u="sng" dirty="0" smtClean="0">
                <a:latin typeface="Comic Sans MS" panose="030F0702030302020204" pitchFamily="66" charset="0"/>
              </a:rPr>
              <a:t>ee     </a:t>
            </a:r>
          </a:p>
          <a:p>
            <a:pPr marL="0" indent="0">
              <a:buNone/>
            </a:pPr>
            <a:endParaRPr lang="en-GB" sz="4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853" t="11370" r="71403" b="4795"/>
          <a:stretch/>
        </p:blipFill>
        <p:spPr>
          <a:xfrm>
            <a:off x="796834" y="1280160"/>
            <a:ext cx="2991395" cy="4663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58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40134"/>
            <a:ext cx="10515600" cy="1325563"/>
          </a:xfrm>
        </p:spPr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Read and underline the ‘</a:t>
            </a:r>
            <a:r>
              <a:rPr lang="en-GB" dirty="0" err="1" smtClean="0">
                <a:latin typeface="Comic Sans MS" panose="030F0702030302020204" pitchFamily="66" charset="0"/>
              </a:rPr>
              <a:t>ee</a:t>
            </a:r>
            <a:r>
              <a:rPr lang="en-GB" dirty="0" smtClean="0">
                <a:latin typeface="Comic Sans MS" panose="030F0702030302020204" pitchFamily="66" charset="0"/>
              </a:rPr>
              <a:t>’ sounds in </a:t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these sentences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</a:t>
            </a:r>
            <a:r>
              <a:rPr lang="en-GB" sz="4400" dirty="0" smtClean="0">
                <a:latin typeface="Comic Sans MS" panose="030F0702030302020204" pitchFamily="66" charset="0"/>
              </a:rPr>
              <a:t> a big tree.</a:t>
            </a:r>
          </a:p>
          <a:p>
            <a:pPr marL="0" indent="0">
              <a:buNone/>
            </a:pPr>
            <a:endParaRPr lang="en-GB" sz="4400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44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sz="4400" dirty="0" smtClean="0">
                <a:latin typeface="Comic Sans MS" panose="030F0702030302020204" pitchFamily="66" charset="0"/>
              </a:rPr>
              <a:t>Can 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you</a:t>
            </a:r>
            <a:r>
              <a:rPr lang="en-GB" sz="4400" dirty="0" smtClean="0">
                <a:latin typeface="Comic Sans MS" panose="030F0702030302020204" pitchFamily="66" charset="0"/>
              </a:rPr>
              <a:t> see </a:t>
            </a:r>
            <a:r>
              <a:rPr lang="en-GB" sz="4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the</a:t>
            </a:r>
            <a:r>
              <a:rPr lang="en-GB" sz="4400" dirty="0" smtClean="0">
                <a:latin typeface="Comic Sans MS" panose="030F0702030302020204" pitchFamily="66" charset="0"/>
              </a:rPr>
              <a:t> sheep?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8666" y="4001294"/>
            <a:ext cx="1572169" cy="15479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263" y="1825625"/>
            <a:ext cx="2420711" cy="1992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17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Can you write a </a:t>
            </a:r>
            <a:r>
              <a:rPr lang="en-GB" dirty="0" smtClean="0">
                <a:latin typeface="Comic Sans MS" panose="030F0702030302020204" pitchFamily="66" charset="0"/>
              </a:rPr>
              <a:t>sentence using the ‘</a:t>
            </a:r>
            <a:r>
              <a:rPr lang="en-GB" dirty="0" err="1" smtClean="0">
                <a:latin typeface="Comic Sans MS" panose="030F0702030302020204" pitchFamily="66" charset="0"/>
              </a:rPr>
              <a:t>ee</a:t>
            </a:r>
            <a:r>
              <a:rPr lang="en-GB" dirty="0" smtClean="0">
                <a:latin typeface="Comic Sans MS" panose="030F0702030302020204" pitchFamily="66" charset="0"/>
              </a:rPr>
              <a:t>’ sound?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9770" y="1825625"/>
            <a:ext cx="8284029" cy="4351338"/>
          </a:xfrm>
        </p:spPr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 smtClean="0"/>
              <a:t>_____________________________________________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2225" t="61970" r="27956" b="3542"/>
          <a:stretch/>
        </p:blipFill>
        <p:spPr>
          <a:xfrm>
            <a:off x="685800" y="2377439"/>
            <a:ext cx="2108755" cy="275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8174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69</Words>
  <Application>Microsoft Office PowerPoint</Application>
  <PresentationFormat>Widescreen</PresentationFormat>
  <Paragraphs>21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Comic Sans MS</vt:lpstr>
      <vt:lpstr>Office Theme</vt:lpstr>
      <vt:lpstr>Recap Set 2 sounds</vt:lpstr>
      <vt:lpstr>Recap ‘ee’</vt:lpstr>
      <vt:lpstr>Read and underline the ‘ee’ sounds in  these sentences</vt:lpstr>
      <vt:lpstr>Can you write a sentence using the ‘ee’ sound?</vt:lpstr>
    </vt:vector>
  </TitlesOfParts>
  <Company>Telford &amp; Wrekin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Recap Set 2 sounds</dc:title>
  <dc:creator>Astill-Evans, Fay</dc:creator>
  <cp:lastModifiedBy>Astill-Evans, Fay</cp:lastModifiedBy>
  <cp:revision>6</cp:revision>
  <dcterms:created xsi:type="dcterms:W3CDTF">2021-01-30T19:03:31Z</dcterms:created>
  <dcterms:modified xsi:type="dcterms:W3CDTF">2021-02-01T19:30:33Z</dcterms:modified>
</cp:coreProperties>
</file>