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5" r:id="rId7"/>
    <p:sldId id="259" r:id="rId8"/>
    <p:sldId id="260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4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5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0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6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3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1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AF2-6BDB-4E7C-AA83-17950014714A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F262-7650-42B7-935C-A73602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thony browne go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23164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189423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355593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521762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7932" y="350763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‘ignored’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932" y="2059072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items are on the kitchen table?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7932" y="3536103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sort of man do you think Hannah’s father is?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7932" y="5197799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has Anthony Browne chosen blue for the kitchen?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6334539"/>
            <a:ext cx="371060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Gorilla by Anthony Browne</a:t>
            </a:r>
          </a:p>
        </p:txBody>
      </p:sp>
    </p:spTree>
    <p:extLst>
      <p:ext uri="{BB962C8B-B14F-4D97-AF65-F5344CB8AC3E}">
        <p14:creationId xmlns:p14="http://schemas.microsoft.com/office/powerpoint/2010/main" val="23462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6974" y="585074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‘captivating’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words are used to describe the films?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can you tell the man approves of YouTube?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is the creator of this advert having a joke with the audience?</a:t>
            </a:r>
          </a:p>
        </p:txBody>
      </p:sp>
      <p:pic>
        <p:nvPicPr>
          <p:cNvPr id="9218" name="Picture 2" descr="Image result for youtube 50s adv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593"/>
            <a:ext cx="5314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23164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189423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355593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66" y="521762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7932" y="350763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‘confusion’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932" y="2243590"/>
            <a:ext cx="22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man drinking?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7932" y="3720768"/>
            <a:ext cx="226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think the man is thinking?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7932" y="5197799"/>
            <a:ext cx="22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has David </a:t>
            </a:r>
            <a:r>
              <a:rPr lang="en-GB" sz="2400" dirty="0" err="1"/>
              <a:t>Weisner</a:t>
            </a:r>
            <a:r>
              <a:rPr lang="en-GB" sz="2400" dirty="0"/>
              <a:t> shown that the man is surprised?</a:t>
            </a:r>
          </a:p>
        </p:txBody>
      </p:sp>
      <p:pic>
        <p:nvPicPr>
          <p:cNvPr id="3074" name="Picture 2" descr="Image result for tuesday david wiesn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7253" r="3084" b="5064"/>
          <a:stretch/>
        </p:blipFill>
        <p:spPr bwMode="auto">
          <a:xfrm>
            <a:off x="-32578" y="231647"/>
            <a:ext cx="7897744" cy="63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3975652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Tuesday by David </a:t>
            </a:r>
            <a:r>
              <a:rPr lang="en-GB" sz="1600" b="1" dirty="0" err="1">
                <a:solidFill>
                  <a:schemeClr val="tx1"/>
                </a:solidFill>
              </a:rPr>
              <a:t>Wiesner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‘anxious’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5" y="2264377"/>
            <a:ext cx="341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time is it?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they are a rich or poor family?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485745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Shaun Tan chosen sepia tones for the picture?</a:t>
            </a:r>
          </a:p>
        </p:txBody>
      </p:sp>
      <p:pic>
        <p:nvPicPr>
          <p:cNvPr id="2050" name="Picture 2" descr="Image result for the arriv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7628" r="11576" b="8470"/>
          <a:stretch/>
        </p:blipFill>
        <p:spPr bwMode="auto">
          <a:xfrm>
            <a:off x="0" y="0"/>
            <a:ext cx="4943061" cy="6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352507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The Arrival by Shaun Tan</a:t>
            </a:r>
          </a:p>
        </p:txBody>
      </p:sp>
    </p:spTree>
    <p:extLst>
      <p:ext uri="{BB962C8B-B14F-4D97-AF65-F5344CB8AC3E}">
        <p14:creationId xmlns:p14="http://schemas.microsoft.com/office/powerpoint/2010/main" val="20068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‘propaganda’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55399"/>
            <a:ext cx="404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Where are the planes dropping bombs?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749033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would it make you feel if you saw this poster?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197799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the artist chosen the viewpoint of looking down on the planes?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6334539"/>
            <a:ext cx="450573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WWII Propaganda</a:t>
            </a:r>
          </a:p>
        </p:txBody>
      </p:sp>
      <p:pic>
        <p:nvPicPr>
          <p:cNvPr id="6148" name="Picture 4" descr="Image result for world war 2 propaganda posters facto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8017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‘perilous’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55399"/>
            <a:ext cx="404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buttons does the man have on his coat?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749033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do you think the man is holding onto his 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has the illustrator shown that the sea is rough?</a:t>
            </a:r>
          </a:p>
        </p:txBody>
      </p:sp>
      <p:pic>
        <p:nvPicPr>
          <p:cNvPr id="7170" name="Picture 2" descr="Image result for allen say pictur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6030" r="11125" b="10509"/>
          <a:stretch/>
        </p:blipFill>
        <p:spPr bwMode="auto">
          <a:xfrm>
            <a:off x="-79066" y="12690"/>
            <a:ext cx="5678558" cy="67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4505739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Taken from Grandfather’s Journey by Allen Say</a:t>
            </a:r>
          </a:p>
        </p:txBody>
      </p:sp>
    </p:spTree>
    <p:extLst>
      <p:ext uri="{BB962C8B-B14F-4D97-AF65-F5344CB8AC3E}">
        <p14:creationId xmlns:p14="http://schemas.microsoft.com/office/powerpoint/2010/main" val="143253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697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‘monarch’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1977463"/>
            <a:ext cx="404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colour are the jewels in Henry’s necklace?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4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is Henry standing with his hands on his hips?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485745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has Holbein made Henry seem powerful?</a:t>
            </a:r>
          </a:p>
        </p:txBody>
      </p:sp>
      <p:pic>
        <p:nvPicPr>
          <p:cNvPr id="11266" name="Picture 2" descr="Image result for henry viii holb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9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9" y="6334539"/>
            <a:ext cx="4143048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Henry VIII painted by Holbein</a:t>
            </a:r>
          </a:p>
        </p:txBody>
      </p:sp>
    </p:spTree>
    <p:extLst>
      <p:ext uri="{BB962C8B-B14F-4D97-AF65-F5344CB8AC3E}">
        <p14:creationId xmlns:p14="http://schemas.microsoft.com/office/powerpoint/2010/main" val="150872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‘threatened’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377797"/>
            <a:ext cx="39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man holding?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think is under the carpet?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hasn’t Chris Van </a:t>
            </a:r>
            <a:r>
              <a:rPr lang="en-GB" sz="2800" dirty="0" err="1"/>
              <a:t>Allsburg</a:t>
            </a:r>
            <a:r>
              <a:rPr lang="en-GB" sz="2800" dirty="0"/>
              <a:t> shown you what’s under the carpet?</a:t>
            </a:r>
          </a:p>
        </p:txBody>
      </p:sp>
      <p:pic>
        <p:nvPicPr>
          <p:cNvPr id="4098" name="Picture 2" descr="Image result for harris burdi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797" r="7413" b="6319"/>
          <a:stretch/>
        </p:blipFill>
        <p:spPr bwMode="auto">
          <a:xfrm>
            <a:off x="14146" y="0"/>
            <a:ext cx="5246967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Taken from The Mysteries of Harris Burdick by Chris Van </a:t>
            </a:r>
            <a:r>
              <a:rPr lang="en-GB" sz="1400" b="1" dirty="0" err="1">
                <a:solidFill>
                  <a:schemeClr val="tx1"/>
                </a:solidFill>
              </a:rPr>
              <a:t>Allsburg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9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‘thruster’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windows can you see on the house?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6975" y="3824049"/>
            <a:ext cx="42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the house is empty?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has Chris Van </a:t>
            </a:r>
            <a:r>
              <a:rPr lang="en-GB" sz="2800" dirty="0" err="1"/>
              <a:t>Allsburg</a:t>
            </a:r>
            <a:r>
              <a:rPr lang="en-GB" sz="2800" dirty="0"/>
              <a:t> used black and white for the picture?</a:t>
            </a:r>
          </a:p>
        </p:txBody>
      </p:sp>
      <p:pic>
        <p:nvPicPr>
          <p:cNvPr id="5122" name="Picture 2" descr="Image result for harris burd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" y="-72842"/>
            <a:ext cx="553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278" y="633453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Taken from The Mysteries of Harris Burdick by Chris Van </a:t>
            </a:r>
            <a:r>
              <a:rPr lang="en-GB" sz="1400" b="1" dirty="0" err="1">
                <a:solidFill>
                  <a:schemeClr val="tx1"/>
                </a:solidFill>
              </a:rPr>
              <a:t>Allsburg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9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211817"/>
            <a:ext cx="1530894" cy="15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1874407"/>
            <a:ext cx="1530000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3536103"/>
            <a:ext cx="1530000" cy="15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8" y="5197799"/>
            <a:ext cx="1530000" cy="15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584" y="561765"/>
            <a:ext cx="36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does the word ‘partnership’ mean?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974" y="2146816"/>
            <a:ext cx="398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colour jumper is the lady wearing?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4884" y="3608605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David Hockey’s parents enjoyed being painted?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974" y="5270301"/>
            <a:ext cx="428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do you think David Hockey chose to paint his parents?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78" y="5805149"/>
            <a:ext cx="5247864" cy="41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“My Parents” by David Hockey</a:t>
            </a:r>
          </a:p>
        </p:txBody>
      </p:sp>
      <p:pic>
        <p:nvPicPr>
          <p:cNvPr id="12290" name="Picture 2" descr="Image result for david hockney portra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2232" cy="54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6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Wilson</dc:creator>
  <cp:lastModifiedBy>woodhouse, emma</cp:lastModifiedBy>
  <cp:revision>10</cp:revision>
  <dcterms:created xsi:type="dcterms:W3CDTF">2016-10-09T12:30:36Z</dcterms:created>
  <dcterms:modified xsi:type="dcterms:W3CDTF">2019-06-28T10:55:28Z</dcterms:modified>
</cp:coreProperties>
</file>