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0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2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6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8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0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0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2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97FC-35BC-164E-819A-81F3B3D98165}" type="datetimeFigureOut">
              <a:rPr lang="en-US" smtClean="0"/>
              <a:t>1/30/2021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7E37-7675-6141-AC00-73F7CDA7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9" y="447885"/>
            <a:ext cx="8445056" cy="1470025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/>
                <a:cs typeface="Comic Sans MS"/>
              </a:rPr>
              <a:t>Mr Wolfs coins!</a:t>
            </a:r>
            <a:endParaRPr lang="en-GB" sz="54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2573104" y="3861768"/>
            <a:ext cx="4062584" cy="2542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9" y="1917910"/>
            <a:ext cx="2473037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375155"/>
            <a:ext cx="527815" cy="525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411507"/>
            <a:ext cx="527815" cy="525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375155"/>
            <a:ext cx="527815" cy="525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375155"/>
            <a:ext cx="527815" cy="525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385082"/>
            <a:ext cx="527815" cy="525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375155"/>
            <a:ext cx="527815" cy="525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375155"/>
            <a:ext cx="527815" cy="525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385082"/>
            <a:ext cx="527815" cy="525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413993"/>
            <a:ext cx="527815" cy="52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413993"/>
            <a:ext cx="527815" cy="525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939663"/>
            <a:ext cx="527815" cy="525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976015"/>
            <a:ext cx="527815" cy="525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939663"/>
            <a:ext cx="527815" cy="525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939663"/>
            <a:ext cx="527815" cy="5256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949590"/>
            <a:ext cx="527815" cy="525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939663"/>
            <a:ext cx="527815" cy="525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939663"/>
            <a:ext cx="527815" cy="525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949590"/>
            <a:ext cx="527815" cy="5256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978501"/>
            <a:ext cx="527815" cy="525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978501"/>
            <a:ext cx="527815" cy="525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1501685"/>
            <a:ext cx="527815" cy="5256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1538037"/>
            <a:ext cx="527815" cy="5256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1501685"/>
            <a:ext cx="527815" cy="5256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1501685"/>
            <a:ext cx="527815" cy="5256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1511612"/>
            <a:ext cx="527815" cy="5256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1501685"/>
            <a:ext cx="527815" cy="5256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1501685"/>
            <a:ext cx="527815" cy="525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1511612"/>
            <a:ext cx="527815" cy="5256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1540523"/>
            <a:ext cx="527815" cy="5256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1540523"/>
            <a:ext cx="527815" cy="5256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2092757"/>
            <a:ext cx="527815" cy="5256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2129109"/>
            <a:ext cx="527815" cy="5256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2092757"/>
            <a:ext cx="527815" cy="5256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2092757"/>
            <a:ext cx="527815" cy="5256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2102684"/>
            <a:ext cx="527815" cy="52567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2092757"/>
            <a:ext cx="527815" cy="5256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2092757"/>
            <a:ext cx="527815" cy="5256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2102684"/>
            <a:ext cx="527815" cy="5256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2131595"/>
            <a:ext cx="527815" cy="5256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2131595"/>
            <a:ext cx="527815" cy="5256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2657265"/>
            <a:ext cx="527815" cy="5256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2693617"/>
            <a:ext cx="527815" cy="5256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2657265"/>
            <a:ext cx="527815" cy="52567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2657265"/>
            <a:ext cx="527815" cy="52567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2667192"/>
            <a:ext cx="527815" cy="52567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2657265"/>
            <a:ext cx="527815" cy="5256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2657265"/>
            <a:ext cx="527815" cy="5256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2667192"/>
            <a:ext cx="527815" cy="52567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2696103"/>
            <a:ext cx="527815" cy="5256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2696103"/>
            <a:ext cx="527815" cy="5256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3221773"/>
            <a:ext cx="527815" cy="52567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3258125"/>
            <a:ext cx="527815" cy="525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3221773"/>
            <a:ext cx="527815" cy="525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3221773"/>
            <a:ext cx="527815" cy="525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3231700"/>
            <a:ext cx="527815" cy="52567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3221773"/>
            <a:ext cx="527815" cy="52567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3221773"/>
            <a:ext cx="527815" cy="52567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3231700"/>
            <a:ext cx="527815" cy="52567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3260611"/>
            <a:ext cx="527815" cy="52567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3260611"/>
            <a:ext cx="527815" cy="5256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3757370"/>
            <a:ext cx="527815" cy="52567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3793722"/>
            <a:ext cx="527815" cy="5256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3757370"/>
            <a:ext cx="527815" cy="52567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3757370"/>
            <a:ext cx="527815" cy="52567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3767297"/>
            <a:ext cx="527815" cy="5256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3757370"/>
            <a:ext cx="527815" cy="52567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3757370"/>
            <a:ext cx="527815" cy="52567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3767297"/>
            <a:ext cx="527815" cy="52567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3796208"/>
            <a:ext cx="527815" cy="52567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3796208"/>
            <a:ext cx="527815" cy="52567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4292967"/>
            <a:ext cx="527815" cy="5256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4329319"/>
            <a:ext cx="527815" cy="52567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4292967"/>
            <a:ext cx="527815" cy="52567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4292967"/>
            <a:ext cx="527815" cy="52567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4302894"/>
            <a:ext cx="527815" cy="52567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4292967"/>
            <a:ext cx="527815" cy="52567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4292967"/>
            <a:ext cx="527815" cy="52567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4302894"/>
            <a:ext cx="527815" cy="52567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4331805"/>
            <a:ext cx="527815" cy="52567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4331805"/>
            <a:ext cx="527815" cy="52567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4828564"/>
            <a:ext cx="527815" cy="52567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4864916"/>
            <a:ext cx="527815" cy="52567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4828564"/>
            <a:ext cx="527815" cy="52567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4828564"/>
            <a:ext cx="527815" cy="52567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4838491"/>
            <a:ext cx="527815" cy="52567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4828564"/>
            <a:ext cx="527815" cy="52567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4828564"/>
            <a:ext cx="527815" cy="52567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4838491"/>
            <a:ext cx="527815" cy="52567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4867402"/>
            <a:ext cx="527815" cy="52567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4867402"/>
            <a:ext cx="527815" cy="52567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31434" y="5344307"/>
            <a:ext cx="527815" cy="52567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5165276" y="5380659"/>
            <a:ext cx="527815" cy="52567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942756" y="5344307"/>
            <a:ext cx="527815" cy="52567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470571" y="5344307"/>
            <a:ext cx="527815" cy="52567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998386" y="5354234"/>
            <a:ext cx="527815" cy="52567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526201" y="5344307"/>
            <a:ext cx="527815" cy="52567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054016" y="5344307"/>
            <a:ext cx="527815" cy="52567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3581831" y="5354234"/>
            <a:ext cx="527815" cy="52567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637461" y="5383145"/>
            <a:ext cx="527815" cy="52567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4109646" y="5383145"/>
            <a:ext cx="527815" cy="52567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5938665" y="531121"/>
            <a:ext cx="3205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/>
                <a:cs typeface="Comic Sans MS"/>
              </a:rPr>
              <a:t>100 pennies is the </a:t>
            </a:r>
            <a:r>
              <a:rPr lang="en-GB" sz="4400" b="1" dirty="0" smtClean="0">
                <a:latin typeface="Comic Sans MS"/>
                <a:cs typeface="Comic Sans MS"/>
              </a:rPr>
              <a:t>same as </a:t>
            </a:r>
            <a:r>
              <a:rPr lang="en-GB" sz="4400" dirty="0" smtClean="0">
                <a:latin typeface="Comic Sans MS"/>
                <a:cs typeface="Comic Sans MS"/>
              </a:rPr>
              <a:t>£</a:t>
            </a:r>
            <a:r>
              <a:rPr lang="en-GB" sz="4400" dirty="0" smtClean="0"/>
              <a:t>1</a:t>
            </a:r>
            <a:endParaRPr lang="en-GB" sz="4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61745" y="3440351"/>
            <a:ext cx="14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/>
              <a:t>=</a:t>
            </a:r>
            <a:endParaRPr lang="en-GB" sz="20000" dirty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804" y="4331804"/>
            <a:ext cx="1672553" cy="16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8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/>
                <a:cs typeface="Comic Sans MS"/>
              </a:rPr>
              <a:t>Can we put the coins in order?</a:t>
            </a:r>
            <a:endParaRPr lang="en-GB" sz="48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2490358" y="4934404"/>
            <a:ext cx="956120" cy="952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993469" y="5278559"/>
            <a:ext cx="1237162" cy="1237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05" y="5605268"/>
            <a:ext cx="757487" cy="757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463" y="4547206"/>
            <a:ext cx="1339432" cy="1339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185" y="4154169"/>
            <a:ext cx="1073462" cy="1084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282"/>
          <a:stretch/>
        </p:blipFill>
        <p:spPr>
          <a:xfrm>
            <a:off x="173740" y="4280868"/>
            <a:ext cx="1305034" cy="1307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2688" y="3969263"/>
            <a:ext cx="1155886" cy="1155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767" y="5411345"/>
            <a:ext cx="1352493" cy="13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76" r="16482"/>
          <a:stretch/>
        </p:blipFill>
        <p:spPr>
          <a:xfrm>
            <a:off x="1022102" y="793389"/>
            <a:ext cx="4503471" cy="4485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5573" y="1797173"/>
            <a:ext cx="314313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dirty="0" smtClean="0"/>
              <a:t>1p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41419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83261" y="808279"/>
            <a:ext cx="5174267" cy="517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6781" y="2045441"/>
            <a:ext cx="223644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2p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336901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69" y="1287954"/>
            <a:ext cx="3886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0919" y="2012450"/>
            <a:ext cx="223644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5p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216961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576"/>
            <a:ext cx="5925179" cy="5925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5161" y="1798006"/>
            <a:ext cx="324389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10p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225501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7" y="1020231"/>
            <a:ext cx="4346822" cy="4390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7642" y="1829360"/>
            <a:ext cx="324389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20p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56431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2"/>
          <a:stretch/>
        </p:blipFill>
        <p:spPr>
          <a:xfrm>
            <a:off x="0" y="358973"/>
            <a:ext cx="5900103" cy="590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0103" y="1814504"/>
            <a:ext cx="324389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>
                <a:cs typeface="Comic Sans MS"/>
              </a:rPr>
              <a:t>50p</a:t>
            </a:r>
            <a:endParaRPr lang="en-GB" sz="155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8060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1" y="824774"/>
            <a:ext cx="5179584" cy="517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2873" y="2045441"/>
            <a:ext cx="2199566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£1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312059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9020"/>
            <a:ext cx="6086699" cy="608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7815" y="1929972"/>
            <a:ext cx="2199566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0" dirty="0" smtClean="0"/>
              <a:t>£2</a:t>
            </a:r>
            <a:endParaRPr lang="en-GB" sz="15500" dirty="0"/>
          </a:p>
        </p:txBody>
      </p:sp>
    </p:spTree>
    <p:extLst>
      <p:ext uri="{BB962C8B-B14F-4D97-AF65-F5344CB8AC3E}">
        <p14:creationId xmlns:p14="http://schemas.microsoft.com/office/powerpoint/2010/main" val="93449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Mr Wolfs coins!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put the coins in order?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know the value of money coins</dc:title>
  <dc:creator>Tash Devo</dc:creator>
  <cp:lastModifiedBy>Astill-Evans, Fay</cp:lastModifiedBy>
  <cp:revision>4</cp:revision>
  <dcterms:created xsi:type="dcterms:W3CDTF">2013-02-09T18:44:03Z</dcterms:created>
  <dcterms:modified xsi:type="dcterms:W3CDTF">2021-01-30T13:09:29Z</dcterms:modified>
</cp:coreProperties>
</file>