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8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6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7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D73A-1863-42CF-8F0E-714232D10DE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Recap Set 2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3764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each diagraph below that you can remember!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84" y="3942737"/>
            <a:ext cx="8023031" cy="15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0" y="214495"/>
            <a:ext cx="812077" cy="812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8802" r="79536" b="30507"/>
          <a:stretch/>
        </p:blipFill>
        <p:spPr>
          <a:xfrm>
            <a:off x="9027787" y="3983594"/>
            <a:ext cx="1614087" cy="16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Recap </a:t>
            </a:r>
            <a:r>
              <a:rPr lang="en-GB" sz="4800" dirty="0" smtClean="0">
                <a:latin typeface="Comic Sans MS" panose="030F0702030302020204" pitchFamily="66" charset="0"/>
              </a:rPr>
              <a:t>‘</a:t>
            </a:r>
            <a:r>
              <a:rPr lang="en-GB" sz="4800" i="1" dirty="0" err="1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’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936" y="1825625"/>
            <a:ext cx="6794863" cy="4351338"/>
          </a:xfrm>
          <a:ln w="762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Read these green words :</a:t>
            </a: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</a:t>
            </a:r>
            <a:r>
              <a:rPr lang="en-GB" sz="4800" dirty="0" smtClean="0">
                <a:latin typeface="Comic Sans MS" panose="030F0702030302020204" pitchFamily="66" charset="0"/>
              </a:rPr>
              <a:t>t</a:t>
            </a:r>
            <a:r>
              <a:rPr lang="en-GB" sz="4800" i="1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k</a:t>
            </a:r>
            <a:r>
              <a:rPr lang="en-GB" sz="4800" dirty="0" smtClean="0">
                <a:latin typeface="Comic Sans MS" panose="030F0702030302020204" pitchFamily="66" charset="0"/>
              </a:rPr>
              <a:t>     h</a:t>
            </a:r>
            <a:r>
              <a:rPr lang="en-GB" sz="4800" i="1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k    l</a:t>
            </a:r>
            <a:r>
              <a:rPr lang="en-GB" sz="4800" i="1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k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    </a:t>
            </a:r>
            <a:r>
              <a:rPr lang="en-GB" sz="4800" dirty="0" smtClean="0">
                <a:latin typeface="Comic Sans MS" panose="030F0702030302020204" pitchFamily="66" charset="0"/>
              </a:rPr>
              <a:t>f</a:t>
            </a:r>
            <a:r>
              <a:rPr lang="en-GB" sz="4800" i="1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t</a:t>
            </a:r>
            <a:r>
              <a:rPr lang="en-GB" sz="4800" dirty="0" smtClean="0">
                <a:latin typeface="Comic Sans MS" panose="030F0702030302020204" pitchFamily="66" charset="0"/>
              </a:rPr>
              <a:t>	   </a:t>
            </a:r>
            <a:r>
              <a:rPr lang="en-GB" sz="4800" dirty="0" smtClean="0">
                <a:latin typeface="Comic Sans MS" panose="030F0702030302020204" pitchFamily="66" charset="0"/>
              </a:rPr>
              <a:t>sh</a:t>
            </a:r>
            <a:r>
              <a:rPr lang="en-GB" sz="4800" i="1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k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4491"/>
            <a:ext cx="2675709" cy="38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write a </a:t>
            </a:r>
            <a:r>
              <a:rPr lang="en-GB" dirty="0" smtClean="0">
                <a:latin typeface="Comic Sans MS" panose="030F0702030302020204" pitchFamily="66" charset="0"/>
              </a:rPr>
              <a:t>sentence </a:t>
            </a:r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 smtClean="0">
                <a:latin typeface="Comic Sans MS" panose="030F0702030302020204" pitchFamily="66" charset="0"/>
              </a:rPr>
              <a:t>the ‘</a:t>
            </a:r>
            <a:r>
              <a:rPr lang="en-GB" i="1" u="sng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’ sound?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0" y="1825625"/>
            <a:ext cx="8284029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983" t="72585"/>
          <a:stretch/>
        </p:blipFill>
        <p:spPr>
          <a:xfrm>
            <a:off x="666205" y="3246861"/>
            <a:ext cx="2589984" cy="25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13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 and underline the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i="1" u="sng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 smtClean="0">
                <a:latin typeface="Comic Sans MS" panose="030F0702030302020204" pitchFamily="66" charset="0"/>
              </a:rPr>
              <a:t>sounds in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these sentences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sz="4400" dirty="0" smtClean="0">
                <a:latin typeface="Comic Sans MS" panose="030F0702030302020204" pitchFamily="66" charset="0"/>
              </a:rPr>
              <a:t>am good.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wood is big.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663" t="77772" r="3315" b="6457"/>
          <a:stretch/>
        </p:blipFill>
        <p:spPr>
          <a:xfrm>
            <a:off x="5760720" y="4402182"/>
            <a:ext cx="1293223" cy="90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723" t="25657" r="1698" b="50800"/>
          <a:stretch/>
        </p:blipFill>
        <p:spPr>
          <a:xfrm>
            <a:off x="5377543" y="1985555"/>
            <a:ext cx="1436914" cy="13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66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Recap Set 2 sounds</vt:lpstr>
      <vt:lpstr>Recap ‘oo’</vt:lpstr>
      <vt:lpstr>Can you write a sentence using the ‘oo’ sound?</vt:lpstr>
      <vt:lpstr>Read and underline the ‘oo’ sounds in  these sentences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Set 2 sounds</dc:title>
  <dc:creator>Astill-Evans, Fay</dc:creator>
  <cp:lastModifiedBy>Astill-Evans, Fay</cp:lastModifiedBy>
  <cp:revision>5</cp:revision>
  <dcterms:created xsi:type="dcterms:W3CDTF">2021-01-30T19:03:31Z</dcterms:created>
  <dcterms:modified xsi:type="dcterms:W3CDTF">2021-02-03T12:15:32Z</dcterms:modified>
</cp:coreProperties>
</file>