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1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1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1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9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1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5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3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0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8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4127-770E-4CE7-B0CD-A4C76B2C664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4712-B74C-4274-B65C-6F6F0192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0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17" t="20538" r="35994" b="29484"/>
          <a:stretch/>
        </p:blipFill>
        <p:spPr>
          <a:xfrm>
            <a:off x="1755227" y="462455"/>
            <a:ext cx="8797159" cy="61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37" y="217920"/>
            <a:ext cx="10017035" cy="6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0802" t="16249" r="27543" b="6638"/>
          <a:stretch/>
        </p:blipFill>
        <p:spPr bwMode="auto">
          <a:xfrm>
            <a:off x="961298" y="0"/>
            <a:ext cx="10400386" cy="7133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041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77" t="19180" r="34313" b="29128"/>
          <a:stretch/>
        </p:blipFill>
        <p:spPr>
          <a:xfrm>
            <a:off x="2217680" y="462455"/>
            <a:ext cx="8355726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3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2892" t="18906" r="44673" b="40906"/>
          <a:stretch/>
        </p:blipFill>
        <p:spPr bwMode="auto">
          <a:xfrm>
            <a:off x="2538079" y="257070"/>
            <a:ext cx="7268073" cy="6795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537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Brocklehurst, Gemma</dc:creator>
  <cp:lastModifiedBy>Brocklehurst, Gemma</cp:lastModifiedBy>
  <cp:revision>3</cp:revision>
  <dcterms:created xsi:type="dcterms:W3CDTF">2021-02-05T11:41:50Z</dcterms:created>
  <dcterms:modified xsi:type="dcterms:W3CDTF">2021-02-05T11:57:58Z</dcterms:modified>
</cp:coreProperties>
</file>