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5" r:id="rId4"/>
    <p:sldId id="264" r:id="rId5"/>
    <p:sldId id="267" r:id="rId6"/>
    <p:sldId id="268" r:id="rId7"/>
    <p:sldId id="263"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B8D5F-FFE8-41C1-9E27-7EA12D1DC524}" type="datetimeFigureOut">
              <a:rPr lang="en-GB" smtClean="0"/>
              <a:t>07/02/2021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C5C107-5A26-46A4-98BB-D721B3FAEC48}" type="slidenum">
              <a:rPr lang="en-GB" smtClean="0"/>
              <a:t>‹#›</a:t>
            </a:fld>
            <a:endParaRPr lang="en-GB"/>
          </a:p>
        </p:txBody>
      </p:sp>
    </p:spTree>
    <p:extLst>
      <p:ext uri="{BB962C8B-B14F-4D97-AF65-F5344CB8AC3E}">
        <p14:creationId xmlns:p14="http://schemas.microsoft.com/office/powerpoint/2010/main" val="4281762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336863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67985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2704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39551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C9CDA2-902F-4726-BA8D-3896A361781D}" type="datetimeFigureOut">
              <a:rPr lang="en-GB" smtClean="0"/>
              <a:t>07/02/2021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61302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C9CDA2-902F-4726-BA8D-3896A361781D}"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01362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C9CDA2-902F-4726-BA8D-3896A361781D}" type="datetimeFigureOut">
              <a:rPr lang="en-GB" smtClean="0"/>
              <a:t>07/02/2021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21999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C9CDA2-902F-4726-BA8D-3896A361781D}" type="datetimeFigureOut">
              <a:rPr lang="en-GB" smtClean="0"/>
              <a:t>07/02/2021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4289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9CDA2-902F-4726-BA8D-3896A361781D}" type="datetimeFigureOut">
              <a:rPr lang="en-GB" smtClean="0"/>
              <a:t>07/02/2021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07841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C9CDA2-902F-4726-BA8D-3896A361781D}"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75405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C9CDA2-902F-4726-BA8D-3896A361781D}" type="datetimeFigureOut">
              <a:rPr lang="en-GB" smtClean="0"/>
              <a:t>07/02/2021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16016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9CDA2-902F-4726-BA8D-3896A361781D}" type="datetimeFigureOut">
              <a:rPr lang="en-GB" smtClean="0"/>
              <a:t>07/02/2021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FB53F-3572-4C6C-8157-D61CE26AF996}" type="slidenum">
              <a:rPr lang="en-GB" smtClean="0"/>
              <a:t>‹#›</a:t>
            </a:fld>
            <a:endParaRPr lang="en-GB"/>
          </a:p>
        </p:txBody>
      </p:sp>
    </p:spTree>
    <p:extLst>
      <p:ext uri="{BB962C8B-B14F-4D97-AF65-F5344CB8AC3E}">
        <p14:creationId xmlns:p14="http://schemas.microsoft.com/office/powerpoint/2010/main" val="30693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oundcloud.com/harpercollinspublishers/mr-dog-and-the-rabbit-habit-b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n9lDqCO0pB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bc.co.uk/bitesize/topics/zs44jxs/articles/zqmyw6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rbHk1ehQJS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2 – Home Learning </a:t>
            </a:r>
            <a:br>
              <a:rPr lang="en-GB" dirty="0" smtClean="0"/>
            </a:br>
            <a:r>
              <a:rPr lang="en-GB" sz="3600" dirty="0" smtClean="0"/>
              <a:t>Reading </a:t>
            </a:r>
            <a:r>
              <a:rPr lang="en-GB" sz="3600" dirty="0" smtClean="0"/>
              <a:t>– Spring 1 – Week 6</a:t>
            </a:r>
            <a:endParaRPr lang="en-GB" dirty="0"/>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46237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838"/>
            <a:ext cx="10515600" cy="1325563"/>
          </a:xfrm>
        </p:spPr>
        <p:txBody>
          <a:bodyPr/>
          <a:lstStyle/>
          <a:p>
            <a:r>
              <a:rPr lang="en-GB" u="sng" dirty="0" smtClean="0"/>
              <a:t>Day </a:t>
            </a:r>
            <a:r>
              <a:rPr lang="en-GB" u="sng" dirty="0" smtClean="0"/>
              <a:t>1 – Reading for pleasure</a:t>
            </a:r>
            <a:endParaRPr lang="en-GB" u="sng" dirty="0"/>
          </a:p>
        </p:txBody>
      </p:sp>
      <p:sp>
        <p:nvSpPr>
          <p:cNvPr id="3" name="Content Placeholder 2"/>
          <p:cNvSpPr>
            <a:spLocks noGrp="1"/>
          </p:cNvSpPr>
          <p:nvPr>
            <p:ph idx="1"/>
          </p:nvPr>
        </p:nvSpPr>
        <p:spPr>
          <a:xfrm>
            <a:off x="838200" y="1373933"/>
            <a:ext cx="10515600" cy="4982800"/>
          </a:xfrm>
        </p:spPr>
        <p:txBody>
          <a:bodyPr/>
          <a:lstStyle/>
          <a:p>
            <a:pPr marL="0" indent="0">
              <a:buNone/>
            </a:pPr>
            <a:r>
              <a:rPr lang="en-GB" dirty="0" smtClean="0"/>
              <a:t>Today you will listen to the audio book ‘Mr Dog and the Rabbit’ read by Ben </a:t>
            </a:r>
            <a:r>
              <a:rPr lang="en-GB" dirty="0" err="1" smtClean="0"/>
              <a:t>Fogle</a:t>
            </a:r>
            <a:r>
              <a:rPr lang="en-GB" dirty="0" smtClean="0"/>
              <a:t>. </a:t>
            </a:r>
          </a:p>
          <a:p>
            <a:pPr marL="0" indent="0">
              <a:buNone/>
            </a:pPr>
            <a:r>
              <a:rPr lang="en-GB" dirty="0" smtClean="0"/>
              <a:t>While you are listening to the audio book, think carefully about what you like about the story, what could be better and how you would end the story if you were the writer. </a:t>
            </a:r>
          </a:p>
          <a:p>
            <a:pPr marL="0" indent="0">
              <a:buNone/>
            </a:pPr>
            <a:endParaRPr lang="en-GB" dirty="0" smtClean="0"/>
          </a:p>
          <a:p>
            <a:pPr marL="0" indent="0">
              <a:buNone/>
            </a:pPr>
            <a:r>
              <a:rPr lang="en-GB" dirty="0">
                <a:hlinkClick r:id="rId2"/>
              </a:rPr>
              <a:t>https://</a:t>
            </a:r>
            <a:r>
              <a:rPr lang="en-GB" dirty="0" smtClean="0">
                <a:hlinkClick r:id="rId2"/>
              </a:rPr>
              <a:t>soundcloud.com/harpercollinspublishers/mr-dog-and-the-rabbit-habit-by</a:t>
            </a:r>
            <a:r>
              <a:rPr lang="en-GB" dirty="0" smtClean="0"/>
              <a:t> </a:t>
            </a:r>
            <a:endParaRPr lang="en-GB" dirty="0"/>
          </a:p>
          <a:p>
            <a:pPr marL="0" indent="0">
              <a:buNone/>
            </a:pPr>
            <a:endParaRPr lang="en-GB" dirty="0"/>
          </a:p>
        </p:txBody>
      </p:sp>
    </p:spTree>
    <p:extLst>
      <p:ext uri="{BB962C8B-B14F-4D97-AF65-F5344CB8AC3E}">
        <p14:creationId xmlns:p14="http://schemas.microsoft.com/office/powerpoint/2010/main" val="47729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838"/>
            <a:ext cx="10515600" cy="1325563"/>
          </a:xfrm>
        </p:spPr>
        <p:txBody>
          <a:bodyPr/>
          <a:lstStyle/>
          <a:p>
            <a:r>
              <a:rPr lang="en-GB" u="sng" dirty="0" smtClean="0"/>
              <a:t>Day 2 – </a:t>
            </a:r>
            <a:r>
              <a:rPr lang="en-GB" u="sng" dirty="0" smtClean="0"/>
              <a:t>Information retrieval </a:t>
            </a:r>
            <a:endParaRPr lang="en-GB" u="sng" dirty="0"/>
          </a:p>
        </p:txBody>
      </p:sp>
      <p:sp>
        <p:nvSpPr>
          <p:cNvPr id="3" name="Content Placeholder 2"/>
          <p:cNvSpPr>
            <a:spLocks noGrp="1"/>
          </p:cNvSpPr>
          <p:nvPr>
            <p:ph idx="1"/>
          </p:nvPr>
        </p:nvSpPr>
        <p:spPr>
          <a:xfrm>
            <a:off x="838200" y="1671388"/>
            <a:ext cx="10515600" cy="4982800"/>
          </a:xfrm>
        </p:spPr>
        <p:txBody>
          <a:bodyPr/>
          <a:lstStyle/>
          <a:p>
            <a:pPr marL="0" indent="0">
              <a:buNone/>
            </a:pPr>
            <a:r>
              <a:rPr lang="en-GB" dirty="0" smtClean="0"/>
              <a:t>Today you will be using a video to help you retrieve information from a text. The text will be read allowed with you and then you will be given time to answer the questions. </a:t>
            </a:r>
          </a:p>
          <a:p>
            <a:pPr marL="0" indent="0">
              <a:buNone/>
            </a:pPr>
            <a:r>
              <a:rPr lang="en-GB" dirty="0" smtClean="0"/>
              <a:t>Pause the video to give you time to answer before you continue the video as they will go through the answers with you. </a:t>
            </a:r>
          </a:p>
          <a:p>
            <a:pPr marL="0" indent="0">
              <a:buNone/>
            </a:pPr>
            <a:r>
              <a:rPr lang="en-GB" dirty="0" smtClean="0"/>
              <a:t>Remember you are looking for evidence in the text to support your answers. </a:t>
            </a:r>
          </a:p>
          <a:p>
            <a:pPr marL="0" indent="0">
              <a:buNone/>
            </a:pPr>
            <a:r>
              <a:rPr lang="en-GB" dirty="0">
                <a:hlinkClick r:id="rId2"/>
              </a:rPr>
              <a:t>https://</a:t>
            </a:r>
            <a:r>
              <a:rPr lang="en-GB" dirty="0" smtClean="0">
                <a:hlinkClick r:id="rId2"/>
              </a:rPr>
              <a:t>www.youtube.com/watch?v=n9lDqCO0pBQ</a:t>
            </a:r>
            <a:r>
              <a:rPr lang="en-GB" dirty="0" smtClean="0"/>
              <a:t> </a:t>
            </a:r>
            <a:endParaRPr lang="en-GB" dirty="0"/>
          </a:p>
        </p:txBody>
      </p:sp>
    </p:spTree>
    <p:extLst>
      <p:ext uri="{BB962C8B-B14F-4D97-AF65-F5344CB8AC3E}">
        <p14:creationId xmlns:p14="http://schemas.microsoft.com/office/powerpoint/2010/main" val="242013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838"/>
            <a:ext cx="10515600" cy="1325563"/>
          </a:xfrm>
        </p:spPr>
        <p:txBody>
          <a:bodyPr/>
          <a:lstStyle/>
          <a:p>
            <a:r>
              <a:rPr lang="en-GB" u="sng" dirty="0" smtClean="0"/>
              <a:t>Day 3  </a:t>
            </a:r>
            <a:r>
              <a:rPr lang="en-GB" u="sng" dirty="0" smtClean="0"/>
              <a:t>- Inference </a:t>
            </a:r>
            <a:endParaRPr lang="en-GB" u="sng" dirty="0"/>
          </a:p>
        </p:txBody>
      </p:sp>
      <p:sp>
        <p:nvSpPr>
          <p:cNvPr id="3" name="Content Placeholder 2"/>
          <p:cNvSpPr>
            <a:spLocks noGrp="1"/>
          </p:cNvSpPr>
          <p:nvPr>
            <p:ph idx="1"/>
          </p:nvPr>
        </p:nvSpPr>
        <p:spPr>
          <a:xfrm>
            <a:off x="838200" y="1373933"/>
            <a:ext cx="10515600" cy="4982800"/>
          </a:xfrm>
        </p:spPr>
        <p:txBody>
          <a:bodyPr/>
          <a:lstStyle/>
          <a:p>
            <a:pPr marL="0" indent="0">
              <a:buNone/>
            </a:pPr>
            <a:r>
              <a:rPr lang="en-GB" dirty="0"/>
              <a:t>Some stories give clues which help you to work out, or infer, what’s really happening. For example, custard pies were stolen. The housekeeper looked nervous and her apron had a yellow stain. From this we can infer that the housekeeper stole the pies. It helps you to look beyond the obvious</a:t>
            </a:r>
            <a:r>
              <a:rPr lang="en-GB" dirty="0" smtClean="0"/>
              <a:t>. </a:t>
            </a:r>
          </a:p>
          <a:p>
            <a:pPr marL="0" indent="0">
              <a:buNone/>
            </a:pPr>
            <a:endParaRPr lang="en-GB" dirty="0"/>
          </a:p>
          <a:p>
            <a:pPr marL="0" indent="0">
              <a:buNone/>
            </a:pPr>
            <a:r>
              <a:rPr lang="en-GB" dirty="0" smtClean="0"/>
              <a:t>Watch the video to find out a bit more…</a:t>
            </a:r>
          </a:p>
          <a:p>
            <a:pPr marL="0" indent="0">
              <a:buNone/>
            </a:pPr>
            <a:endParaRPr lang="en-GB" dirty="0"/>
          </a:p>
          <a:p>
            <a:pPr marL="0" indent="0">
              <a:buNone/>
            </a:pPr>
            <a:r>
              <a:rPr lang="en-GB" dirty="0">
                <a:hlinkClick r:id="rId2"/>
              </a:rPr>
              <a:t>https://</a:t>
            </a:r>
            <a:r>
              <a:rPr lang="en-GB" dirty="0" smtClean="0">
                <a:hlinkClick r:id="rId2"/>
              </a:rPr>
              <a:t>www.bbc.co.uk/bitesize/topics/zs44jxs/articles/zqmyw6f</a:t>
            </a:r>
            <a:r>
              <a:rPr lang="en-GB" dirty="0" smtClean="0"/>
              <a:t> </a:t>
            </a:r>
            <a:endParaRPr lang="en-GB" dirty="0"/>
          </a:p>
        </p:txBody>
      </p:sp>
    </p:spTree>
    <p:extLst>
      <p:ext uri="{BB962C8B-B14F-4D97-AF65-F5344CB8AC3E}">
        <p14:creationId xmlns:p14="http://schemas.microsoft.com/office/powerpoint/2010/main" val="78683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Emotions activity… </a:t>
            </a:r>
            <a:endParaRPr lang="en-GB" dirty="0"/>
          </a:p>
        </p:txBody>
      </p:sp>
      <p:sp>
        <p:nvSpPr>
          <p:cNvPr id="3" name="Content Placeholder 2"/>
          <p:cNvSpPr>
            <a:spLocks noGrp="1"/>
          </p:cNvSpPr>
          <p:nvPr>
            <p:ph idx="1"/>
          </p:nvPr>
        </p:nvSpPr>
        <p:spPr/>
        <p:txBody>
          <a:bodyPr/>
          <a:lstStyle/>
          <a:p>
            <a:pPr marL="0" indent="0">
              <a:buNone/>
            </a:pPr>
            <a:r>
              <a:rPr lang="en-GB" dirty="0" smtClean="0"/>
              <a:t>Now you know a bit more about what inference is, put your knowledge to the test. You will be given some statements, can you use the clues in the statements to describe how a character might be feeling. </a:t>
            </a:r>
          </a:p>
          <a:p>
            <a:pPr marL="0" indent="0">
              <a:buNone/>
            </a:pPr>
            <a:r>
              <a:rPr lang="en-GB" dirty="0" smtClean="0"/>
              <a:t>The activity has been differentiated in the usual way. You should choose either; </a:t>
            </a:r>
          </a:p>
          <a:p>
            <a:pPr marL="0" indent="0">
              <a:buNone/>
            </a:pPr>
            <a:r>
              <a:rPr lang="en-GB" dirty="0" smtClean="0"/>
              <a:t>1 star</a:t>
            </a:r>
          </a:p>
          <a:p>
            <a:pPr marL="0" indent="0">
              <a:buNone/>
            </a:pPr>
            <a:r>
              <a:rPr lang="en-GB" dirty="0" smtClean="0"/>
              <a:t>2 star or</a:t>
            </a:r>
          </a:p>
          <a:p>
            <a:pPr marL="0" indent="0">
              <a:buNone/>
            </a:pPr>
            <a:r>
              <a:rPr lang="en-GB" dirty="0" smtClean="0"/>
              <a:t>3 star. </a:t>
            </a:r>
            <a:endParaRPr lang="en-GB" dirty="0"/>
          </a:p>
        </p:txBody>
      </p:sp>
    </p:spTree>
    <p:extLst>
      <p:ext uri="{BB962C8B-B14F-4D97-AF65-F5344CB8AC3E}">
        <p14:creationId xmlns:p14="http://schemas.microsoft.com/office/powerpoint/2010/main" val="326060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Riddles</a:t>
            </a:r>
            <a:endParaRPr lang="en-GB" dirty="0"/>
          </a:p>
        </p:txBody>
      </p:sp>
      <p:sp>
        <p:nvSpPr>
          <p:cNvPr id="3" name="Content Placeholder 2"/>
          <p:cNvSpPr>
            <a:spLocks noGrp="1"/>
          </p:cNvSpPr>
          <p:nvPr>
            <p:ph idx="1"/>
          </p:nvPr>
        </p:nvSpPr>
        <p:spPr/>
        <p:txBody>
          <a:bodyPr/>
          <a:lstStyle/>
          <a:p>
            <a:pPr marL="0" indent="0">
              <a:buNone/>
            </a:pPr>
            <a:r>
              <a:rPr lang="en-GB" dirty="0" smtClean="0"/>
              <a:t>Now have a go at this fun riddle activity. </a:t>
            </a:r>
          </a:p>
          <a:p>
            <a:pPr marL="0" indent="0">
              <a:buNone/>
            </a:pPr>
            <a:r>
              <a:rPr lang="en-GB" dirty="0"/>
              <a:t>The activity has been differentiated in the usual way. You should choose either; </a:t>
            </a:r>
          </a:p>
          <a:p>
            <a:pPr marL="0" indent="0">
              <a:buNone/>
            </a:pPr>
            <a:r>
              <a:rPr lang="en-GB" dirty="0"/>
              <a:t>1 star</a:t>
            </a:r>
          </a:p>
          <a:p>
            <a:pPr marL="0" indent="0">
              <a:buNone/>
            </a:pPr>
            <a:r>
              <a:rPr lang="en-GB" dirty="0"/>
              <a:t>2 star or</a:t>
            </a:r>
          </a:p>
          <a:p>
            <a:pPr marL="0" indent="0">
              <a:buNone/>
            </a:pPr>
            <a:r>
              <a:rPr lang="en-GB" dirty="0"/>
              <a:t>3 star. </a:t>
            </a:r>
          </a:p>
          <a:p>
            <a:pPr marL="0" indent="0">
              <a:buNone/>
            </a:pPr>
            <a:endParaRPr lang="en-GB" dirty="0"/>
          </a:p>
        </p:txBody>
      </p:sp>
    </p:spTree>
    <p:extLst>
      <p:ext uri="{BB962C8B-B14F-4D97-AF65-F5344CB8AC3E}">
        <p14:creationId xmlns:p14="http://schemas.microsoft.com/office/powerpoint/2010/main" val="1384304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838"/>
            <a:ext cx="10515600" cy="1325563"/>
          </a:xfrm>
        </p:spPr>
        <p:txBody>
          <a:bodyPr/>
          <a:lstStyle/>
          <a:p>
            <a:r>
              <a:rPr lang="en-GB" u="sng" dirty="0" smtClean="0"/>
              <a:t>Day 4  </a:t>
            </a:r>
            <a:r>
              <a:rPr lang="en-GB" u="sng" dirty="0" smtClean="0"/>
              <a:t>- English lesson</a:t>
            </a:r>
            <a:endParaRPr lang="en-GB" u="sng" dirty="0"/>
          </a:p>
        </p:txBody>
      </p:sp>
      <p:sp>
        <p:nvSpPr>
          <p:cNvPr id="3" name="Content Placeholder 2"/>
          <p:cNvSpPr>
            <a:spLocks noGrp="1"/>
          </p:cNvSpPr>
          <p:nvPr>
            <p:ph idx="1"/>
          </p:nvPr>
        </p:nvSpPr>
        <p:spPr>
          <a:xfrm>
            <a:off x="838200" y="1373933"/>
            <a:ext cx="10515600" cy="4982800"/>
          </a:xfrm>
        </p:spPr>
        <p:txBody>
          <a:bodyPr/>
          <a:lstStyle/>
          <a:p>
            <a:pPr marL="0" indent="0">
              <a:buNone/>
            </a:pPr>
            <a:r>
              <a:rPr lang="en-GB" dirty="0" smtClean="0"/>
              <a:t>Your guided reading session for today is covered during the English lesson. </a:t>
            </a:r>
          </a:p>
          <a:p>
            <a:pPr marL="0" indent="0">
              <a:buNone/>
            </a:pPr>
            <a:endParaRPr lang="en-GB" dirty="0"/>
          </a:p>
          <a:p>
            <a:pPr marL="0" indent="0">
              <a:buNone/>
            </a:pPr>
            <a:r>
              <a:rPr lang="en-GB" dirty="0" smtClean="0"/>
              <a:t>You will be looking at poetry and answering specific questions linked to the poem. Think carefully about what you have learnt in English and how this can help you with the comprehension. </a:t>
            </a:r>
            <a:endParaRPr lang="en-GB" dirty="0"/>
          </a:p>
        </p:txBody>
      </p:sp>
    </p:spTree>
    <p:extLst>
      <p:ext uri="{BB962C8B-B14F-4D97-AF65-F5344CB8AC3E}">
        <p14:creationId xmlns:p14="http://schemas.microsoft.com/office/powerpoint/2010/main" val="180202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838"/>
            <a:ext cx="10515600" cy="1325563"/>
          </a:xfrm>
        </p:spPr>
        <p:txBody>
          <a:bodyPr/>
          <a:lstStyle/>
          <a:p>
            <a:r>
              <a:rPr lang="en-GB" u="sng" dirty="0" smtClean="0"/>
              <a:t>Day </a:t>
            </a:r>
            <a:r>
              <a:rPr lang="en-GB" u="sng" dirty="0" smtClean="0"/>
              <a:t>5  - Whole class guided (online) read</a:t>
            </a:r>
            <a:endParaRPr lang="en-GB" u="sng" dirty="0"/>
          </a:p>
        </p:txBody>
      </p:sp>
      <p:sp>
        <p:nvSpPr>
          <p:cNvPr id="3" name="Content Placeholder 2"/>
          <p:cNvSpPr>
            <a:spLocks noGrp="1"/>
          </p:cNvSpPr>
          <p:nvPr>
            <p:ph idx="1"/>
          </p:nvPr>
        </p:nvSpPr>
        <p:spPr>
          <a:xfrm>
            <a:off x="838200" y="1373933"/>
            <a:ext cx="10515600" cy="4982800"/>
          </a:xfrm>
        </p:spPr>
        <p:txBody>
          <a:bodyPr/>
          <a:lstStyle/>
          <a:p>
            <a:pPr marL="0" indent="0">
              <a:buNone/>
            </a:pPr>
            <a:r>
              <a:rPr lang="en-GB" dirty="0" smtClean="0"/>
              <a:t>Today you will watch the video clip…</a:t>
            </a:r>
          </a:p>
          <a:p>
            <a:pPr marL="0" indent="0">
              <a:buNone/>
            </a:pPr>
            <a:r>
              <a:rPr lang="en-GB" dirty="0">
                <a:hlinkClick r:id="rId2"/>
              </a:rPr>
              <a:t>https://</a:t>
            </a:r>
            <a:r>
              <a:rPr lang="en-GB" dirty="0" smtClean="0">
                <a:hlinkClick r:id="rId2"/>
              </a:rPr>
              <a:t>youtu.be/rbHk1ehQJSY</a:t>
            </a:r>
            <a:endParaRPr lang="en-GB" dirty="0" smtClean="0"/>
          </a:p>
          <a:p>
            <a:pPr marL="0" indent="0">
              <a:buNone/>
            </a:pPr>
            <a:endParaRPr lang="en-GB" dirty="0"/>
          </a:p>
          <a:p>
            <a:pPr marL="0" indent="0">
              <a:buNone/>
            </a:pPr>
            <a:r>
              <a:rPr lang="en-GB" dirty="0" smtClean="0"/>
              <a:t>You have then been given a set of questions, if you have an adult or an older sibling you can discuss these questions with them as part of a verbal conversations. </a:t>
            </a:r>
          </a:p>
          <a:p>
            <a:pPr marL="0" indent="0">
              <a:buNone/>
            </a:pPr>
            <a:endParaRPr lang="en-GB" dirty="0"/>
          </a:p>
          <a:p>
            <a:pPr marL="0" indent="0">
              <a:buNone/>
            </a:pPr>
            <a:r>
              <a:rPr lang="en-GB" dirty="0" smtClean="0"/>
              <a:t>Consider the questions you have been asked about the video. </a:t>
            </a:r>
            <a:endParaRPr lang="en-GB" dirty="0"/>
          </a:p>
        </p:txBody>
      </p:sp>
    </p:spTree>
    <p:extLst>
      <p:ext uri="{BB962C8B-B14F-4D97-AF65-F5344CB8AC3E}">
        <p14:creationId xmlns:p14="http://schemas.microsoft.com/office/powerpoint/2010/main" val="1648254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455</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Year 2 – Home Learning  Reading – Spring 1 – Week 6</vt:lpstr>
      <vt:lpstr>Day 1 – Reading for pleasure</vt:lpstr>
      <vt:lpstr>Day 2 – Information retrieval </vt:lpstr>
      <vt:lpstr>Day 3  - Inference </vt:lpstr>
      <vt:lpstr>Emotions activity… </vt:lpstr>
      <vt:lpstr>Riddles</vt:lpstr>
      <vt:lpstr>Day 4  - English lesson</vt:lpstr>
      <vt:lpstr>Day 5  - Whole class guided (online) read</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 Home Learning  English – Spring 1 – Week 1</dc:title>
  <dc:creator>tidman, emily</dc:creator>
  <cp:lastModifiedBy>tidman, emily</cp:lastModifiedBy>
  <cp:revision>32</cp:revision>
  <dcterms:created xsi:type="dcterms:W3CDTF">2021-01-04T19:13:33Z</dcterms:created>
  <dcterms:modified xsi:type="dcterms:W3CDTF">2021-02-07T15:29:53Z</dcterms:modified>
</cp:coreProperties>
</file>