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7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5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7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6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6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3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7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9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4631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Recap Set 2 sounds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3764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Say each diagraph below that you can remember!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60" y="214495"/>
            <a:ext cx="812077" cy="8120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4253" b="66014"/>
          <a:stretch/>
        </p:blipFill>
        <p:spPr>
          <a:xfrm>
            <a:off x="3180531" y="3448595"/>
            <a:ext cx="6107587" cy="238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Recap </a:t>
            </a:r>
            <a:r>
              <a:rPr lang="en-GB" sz="4800" dirty="0" smtClean="0">
                <a:latin typeface="Comic Sans MS" panose="030F0702030302020204" pitchFamily="66" charset="0"/>
              </a:rPr>
              <a:t>‘</a:t>
            </a:r>
            <a:r>
              <a:rPr lang="en-GB" sz="4800" dirty="0" err="1" smtClean="0">
                <a:latin typeface="Comic Sans MS" panose="030F0702030302020204" pitchFamily="66" charset="0"/>
              </a:rPr>
              <a:t>ar</a:t>
            </a:r>
            <a:r>
              <a:rPr lang="en-GB" sz="4800" dirty="0" smtClean="0">
                <a:latin typeface="Comic Sans MS" panose="030F0702030302020204" pitchFamily="66" charset="0"/>
              </a:rPr>
              <a:t>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936" y="1825625"/>
            <a:ext cx="6794863" cy="4351338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Read these green words :</a:t>
            </a:r>
          </a:p>
          <a:p>
            <a:pPr marL="0" indent="0">
              <a:buNone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latin typeface="Comic Sans MS" panose="030F0702030302020204" pitchFamily="66" charset="0"/>
              </a:rPr>
              <a:t>  </a:t>
            </a:r>
            <a:r>
              <a:rPr lang="en-GB" sz="4800" dirty="0" smtClean="0">
                <a:latin typeface="Comic Sans MS" panose="030F0702030302020204" pitchFamily="66" charset="0"/>
              </a:rPr>
              <a:t>c</a:t>
            </a:r>
            <a:r>
              <a:rPr lang="en-GB" sz="4800" u="sng" dirty="0" smtClean="0">
                <a:latin typeface="Comic Sans MS" panose="030F0702030302020204" pitchFamily="66" charset="0"/>
              </a:rPr>
              <a:t>ar</a:t>
            </a:r>
            <a:r>
              <a:rPr lang="en-GB" sz="4800" dirty="0" smtClean="0">
                <a:latin typeface="Comic Sans MS" panose="030F0702030302020204" pitchFamily="66" charset="0"/>
              </a:rPr>
              <a:t>     st</a:t>
            </a:r>
            <a:r>
              <a:rPr lang="en-GB" sz="4800" u="sng" dirty="0" smtClean="0">
                <a:latin typeface="Comic Sans MS" panose="030F0702030302020204" pitchFamily="66" charset="0"/>
              </a:rPr>
              <a:t>ar</a:t>
            </a:r>
            <a:r>
              <a:rPr lang="en-GB" sz="4800" dirty="0" smtClean="0">
                <a:latin typeface="Comic Sans MS" panose="030F0702030302020204" pitchFamily="66" charset="0"/>
              </a:rPr>
              <a:t>t    h</a:t>
            </a:r>
            <a:r>
              <a:rPr lang="en-GB" sz="4800" u="sng" dirty="0" smtClean="0">
                <a:latin typeface="Comic Sans MS" panose="030F0702030302020204" pitchFamily="66" charset="0"/>
              </a:rPr>
              <a:t>ar</a:t>
            </a:r>
            <a:r>
              <a:rPr lang="en-GB" sz="4800" dirty="0" smtClean="0">
                <a:latin typeface="Comic Sans MS" panose="030F0702030302020204" pitchFamily="66" charset="0"/>
              </a:rPr>
              <a:t>p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      </a:t>
            </a:r>
            <a:r>
              <a:rPr lang="en-GB" sz="4800" dirty="0" smtClean="0">
                <a:latin typeface="Comic Sans MS" panose="030F0702030302020204" pitchFamily="66" charset="0"/>
              </a:rPr>
              <a:t>sh</a:t>
            </a:r>
            <a:r>
              <a:rPr lang="en-GB" sz="4800" u="sng" dirty="0" smtClean="0">
                <a:latin typeface="Comic Sans MS" panose="030F0702030302020204" pitchFamily="66" charset="0"/>
              </a:rPr>
              <a:t>ar</a:t>
            </a:r>
            <a:r>
              <a:rPr lang="en-GB" sz="4800" dirty="0" smtClean="0">
                <a:latin typeface="Comic Sans MS" panose="030F0702030302020204" pitchFamily="66" charset="0"/>
              </a:rPr>
              <a:t>p</a:t>
            </a:r>
            <a:r>
              <a:rPr lang="en-GB" sz="4800" dirty="0" smtClean="0">
                <a:latin typeface="Comic Sans MS" panose="030F0702030302020204" pitchFamily="66" charset="0"/>
              </a:rPr>
              <a:t>	</a:t>
            </a:r>
            <a:r>
              <a:rPr lang="en-GB" sz="4800" dirty="0" smtClean="0">
                <a:latin typeface="Comic Sans MS" panose="030F0702030302020204" pitchFamily="66" charset="0"/>
              </a:rPr>
              <a:t>f</a:t>
            </a:r>
            <a:r>
              <a:rPr lang="en-GB" sz="4800" u="sng" dirty="0" smtClean="0">
                <a:latin typeface="Comic Sans MS" panose="030F0702030302020204" pitchFamily="66" charset="0"/>
              </a:rPr>
              <a:t>ar</a:t>
            </a:r>
            <a:r>
              <a:rPr lang="en-GB" sz="4800" dirty="0" smtClean="0">
                <a:latin typeface="Comic Sans MS" panose="030F0702030302020204" pitchFamily="66" charset="0"/>
              </a:rPr>
              <a:t>m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31" t="14955" r="53393" b="26799"/>
          <a:stretch/>
        </p:blipFill>
        <p:spPr>
          <a:xfrm>
            <a:off x="992777" y="2183723"/>
            <a:ext cx="2403566" cy="32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5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134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and underline the </a:t>
            </a:r>
            <a:r>
              <a:rPr lang="en-GB" dirty="0" smtClean="0">
                <a:latin typeface="Comic Sans MS" panose="030F0702030302020204" pitchFamily="66" charset="0"/>
              </a:rPr>
              <a:t>‘</a:t>
            </a:r>
            <a:r>
              <a:rPr lang="en-GB" dirty="0" err="1" smtClean="0">
                <a:latin typeface="Comic Sans MS" panose="030F0702030302020204" pitchFamily="66" charset="0"/>
              </a:rPr>
              <a:t>ar</a:t>
            </a:r>
            <a:r>
              <a:rPr lang="en-GB" dirty="0" smtClean="0">
                <a:latin typeface="Comic Sans MS" panose="030F0702030302020204" pitchFamily="66" charset="0"/>
              </a:rPr>
              <a:t>’ </a:t>
            </a:r>
            <a:r>
              <a:rPr lang="en-GB" dirty="0" smtClean="0">
                <a:latin typeface="Comic Sans MS" panose="030F0702030302020204" pitchFamily="66" charset="0"/>
              </a:rPr>
              <a:t>sounds in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these sentences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</a:t>
            </a:r>
            <a:r>
              <a:rPr lang="en-GB" sz="4400" dirty="0" smtClean="0">
                <a:latin typeface="Comic Sans MS" panose="030F0702030302020204" pitchFamily="66" charset="0"/>
              </a:rPr>
              <a:t>see a green car.</a:t>
            </a: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GB" sz="4400" dirty="0" smtClean="0">
                <a:latin typeface="Comic Sans MS" panose="030F0702030302020204" pitchFamily="66" charset="0"/>
              </a:rPr>
              <a:t> </a:t>
            </a:r>
            <a:r>
              <a:rPr lang="en-GB" sz="4400" dirty="0" smtClean="0">
                <a:latin typeface="Comic Sans MS" panose="030F0702030302020204" pitchFamily="66" charset="0"/>
              </a:rPr>
              <a:t>farm is big.</a:t>
            </a:r>
            <a:endParaRPr lang="en-GB" sz="44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190" t="33038" r="2926" b="39534"/>
          <a:stretch/>
        </p:blipFill>
        <p:spPr>
          <a:xfrm>
            <a:off x="6910251" y="1998618"/>
            <a:ext cx="2227562" cy="940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6288" t="61909" r="3435" b="9219"/>
          <a:stretch/>
        </p:blipFill>
        <p:spPr>
          <a:xfrm>
            <a:off x="6740435" y="3997234"/>
            <a:ext cx="2760508" cy="139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1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you write a </a:t>
            </a:r>
            <a:r>
              <a:rPr lang="en-GB" dirty="0" smtClean="0">
                <a:latin typeface="Comic Sans MS" panose="030F0702030302020204" pitchFamily="66" charset="0"/>
              </a:rPr>
              <a:t>sentence </a:t>
            </a:r>
            <a:r>
              <a:rPr lang="en-GB" dirty="0" smtClean="0">
                <a:latin typeface="Comic Sans MS" panose="030F0702030302020204" pitchFamily="66" charset="0"/>
              </a:rPr>
              <a:t>using </a:t>
            </a:r>
            <a:r>
              <a:rPr lang="en-GB" dirty="0" smtClean="0">
                <a:latin typeface="Comic Sans MS" panose="030F0702030302020204" pitchFamily="66" charset="0"/>
              </a:rPr>
              <a:t>the ‘</a:t>
            </a:r>
            <a:r>
              <a:rPr lang="en-GB" dirty="0" err="1" smtClean="0">
                <a:latin typeface="Comic Sans MS" panose="030F0702030302020204" pitchFamily="66" charset="0"/>
              </a:rPr>
              <a:t>ar</a:t>
            </a:r>
            <a:r>
              <a:rPr lang="en-GB" dirty="0" smtClean="0">
                <a:latin typeface="Comic Sans MS" panose="030F0702030302020204" pitchFamily="66" charset="0"/>
              </a:rPr>
              <a:t>’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sound?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0" y="1825625"/>
            <a:ext cx="8284029" cy="4351338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4116" t="5609" r="3569" b="66963"/>
          <a:stretch/>
        </p:blipFill>
        <p:spPr>
          <a:xfrm>
            <a:off x="159855" y="3566160"/>
            <a:ext cx="2596407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1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Recap Set 2 sounds</vt:lpstr>
      <vt:lpstr>Recap ‘ar’</vt:lpstr>
      <vt:lpstr>Read and underline the ‘ar’ sounds in  these sentences</vt:lpstr>
      <vt:lpstr>Can you write a sentence using the ‘ar’ sound?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Set 2 sounds</dc:title>
  <dc:creator>Astill-Evans, Fay</dc:creator>
  <cp:lastModifiedBy>Astill-Evans, Fay</cp:lastModifiedBy>
  <cp:revision>5</cp:revision>
  <dcterms:created xsi:type="dcterms:W3CDTF">2021-01-30T19:03:31Z</dcterms:created>
  <dcterms:modified xsi:type="dcterms:W3CDTF">2021-02-15T16:45:19Z</dcterms:modified>
</cp:coreProperties>
</file>