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63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Recap Set 2 sounds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Say each diagraph below that you can remember!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0" y="214495"/>
            <a:ext cx="812077" cy="812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4253" b="66014"/>
          <a:stretch/>
        </p:blipFill>
        <p:spPr>
          <a:xfrm>
            <a:off x="3180531" y="3448595"/>
            <a:ext cx="6107587" cy="238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Recap </a:t>
            </a:r>
            <a:r>
              <a:rPr lang="en-GB" sz="4800" dirty="0" smtClean="0">
                <a:latin typeface="Comic Sans MS" panose="030F0702030302020204" pitchFamily="66" charset="0"/>
              </a:rPr>
              <a:t>‘</a:t>
            </a:r>
            <a:r>
              <a:rPr lang="en-GB" sz="4800" dirty="0">
                <a:latin typeface="Comic Sans MS" panose="030F0702030302020204" pitchFamily="66" charset="0"/>
              </a:rPr>
              <a:t>o</a:t>
            </a:r>
            <a:r>
              <a:rPr lang="en-GB" sz="4800" dirty="0" smtClean="0">
                <a:latin typeface="Comic Sans MS" panose="030F0702030302020204" pitchFamily="66" charset="0"/>
              </a:rPr>
              <a:t>r</a:t>
            </a:r>
            <a:r>
              <a:rPr lang="en-GB" sz="4800" dirty="0" smtClean="0">
                <a:latin typeface="Comic Sans MS" panose="030F0702030302020204" pitchFamily="66" charset="0"/>
              </a:rPr>
              <a:t>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936" y="1825625"/>
            <a:ext cx="6794863" cy="4351338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Read these green words :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latin typeface="Comic Sans MS" panose="030F0702030302020204" pitchFamily="66" charset="0"/>
              </a:rPr>
              <a:t>  </a:t>
            </a:r>
            <a:r>
              <a:rPr lang="en-GB" sz="4800" dirty="0">
                <a:latin typeface="Comic Sans MS" panose="030F0702030302020204" pitchFamily="66" charset="0"/>
              </a:rPr>
              <a:t>f</a:t>
            </a:r>
            <a:r>
              <a:rPr lang="en-GB" sz="4800" u="sng" dirty="0" smtClean="0">
                <a:latin typeface="Comic Sans MS" panose="030F0702030302020204" pitchFamily="66" charset="0"/>
              </a:rPr>
              <a:t>or</a:t>
            </a:r>
            <a:r>
              <a:rPr lang="en-GB" sz="4800" dirty="0" smtClean="0">
                <a:latin typeface="Comic Sans MS" panose="030F0702030302020204" pitchFamily="66" charset="0"/>
              </a:rPr>
              <a:t>     s</a:t>
            </a:r>
            <a:r>
              <a:rPr lang="en-GB" sz="4800" u="sng" dirty="0" smtClean="0">
                <a:latin typeface="Comic Sans MS" panose="030F0702030302020204" pitchFamily="66" charset="0"/>
              </a:rPr>
              <a:t>o</a:t>
            </a:r>
            <a:r>
              <a:rPr lang="en-GB" sz="4800" u="sng" dirty="0" smtClean="0">
                <a:latin typeface="Comic Sans MS" panose="030F0702030302020204" pitchFamily="66" charset="0"/>
              </a:rPr>
              <a:t>r</a:t>
            </a:r>
            <a:r>
              <a:rPr lang="en-GB" sz="4800" dirty="0" smtClean="0">
                <a:latin typeface="Comic Sans MS" panose="030F0702030302020204" pitchFamily="66" charset="0"/>
              </a:rPr>
              <a:t>t    </a:t>
            </a:r>
            <a:r>
              <a:rPr lang="en-GB" sz="4800" dirty="0" smtClean="0">
                <a:latin typeface="Comic Sans MS" panose="030F0702030302020204" pitchFamily="66" charset="0"/>
              </a:rPr>
              <a:t>f</a:t>
            </a:r>
            <a:r>
              <a:rPr lang="en-GB" sz="4800" u="sng" dirty="0" smtClean="0">
                <a:latin typeface="Comic Sans MS" panose="030F0702030302020204" pitchFamily="66" charset="0"/>
              </a:rPr>
              <a:t>o</a:t>
            </a:r>
            <a:r>
              <a:rPr lang="en-GB" sz="4800" u="sng" dirty="0" smtClean="0">
                <a:latin typeface="Comic Sans MS" panose="030F0702030302020204" pitchFamily="66" charset="0"/>
              </a:rPr>
              <a:t>r</a:t>
            </a:r>
            <a:r>
              <a:rPr lang="en-GB" sz="4800" dirty="0">
                <a:latin typeface="Comic Sans MS" panose="030F0702030302020204" pitchFamily="66" charset="0"/>
              </a:rPr>
              <a:t>k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    </a:t>
            </a:r>
            <a:r>
              <a:rPr lang="en-GB" sz="4800" dirty="0" smtClean="0">
                <a:latin typeface="Comic Sans MS" panose="030F0702030302020204" pitchFamily="66" charset="0"/>
              </a:rPr>
              <a:t>sh</a:t>
            </a:r>
            <a:r>
              <a:rPr lang="en-GB" sz="4800" u="sng" dirty="0" smtClean="0">
                <a:latin typeface="Comic Sans MS" panose="030F0702030302020204" pitchFamily="66" charset="0"/>
              </a:rPr>
              <a:t>o</a:t>
            </a:r>
            <a:r>
              <a:rPr lang="en-GB" sz="4800" u="sng" dirty="0" smtClean="0">
                <a:latin typeface="Comic Sans MS" panose="030F0702030302020204" pitchFamily="66" charset="0"/>
              </a:rPr>
              <a:t>r</a:t>
            </a:r>
            <a:r>
              <a:rPr lang="en-GB" sz="4800" dirty="0">
                <a:latin typeface="Comic Sans MS" panose="030F0702030302020204" pitchFamily="66" charset="0"/>
              </a:rPr>
              <a:t>t</a:t>
            </a:r>
            <a:r>
              <a:rPr lang="en-GB" sz="4800" dirty="0" smtClean="0">
                <a:latin typeface="Comic Sans MS" panose="030F0702030302020204" pitchFamily="66" charset="0"/>
              </a:rPr>
              <a:t>	</a:t>
            </a:r>
            <a:r>
              <a:rPr lang="en-GB" sz="4800" dirty="0" smtClean="0">
                <a:latin typeface="Comic Sans MS" panose="030F0702030302020204" pitchFamily="66" charset="0"/>
              </a:rPr>
              <a:t>f</a:t>
            </a:r>
            <a:r>
              <a:rPr lang="en-GB" sz="4800" u="sng" dirty="0" smtClean="0">
                <a:latin typeface="Comic Sans MS" panose="030F0702030302020204" pitchFamily="66" charset="0"/>
              </a:rPr>
              <a:t>o</a:t>
            </a:r>
            <a:r>
              <a:rPr lang="en-GB" sz="4800" u="sng" dirty="0" smtClean="0">
                <a:latin typeface="Comic Sans MS" panose="030F0702030302020204" pitchFamily="66" charset="0"/>
              </a:rPr>
              <a:t>r</a:t>
            </a:r>
            <a:r>
              <a:rPr lang="en-GB" sz="4800" dirty="0">
                <a:latin typeface="Comic Sans MS" panose="030F0702030302020204" pitchFamily="66" charset="0"/>
              </a:rPr>
              <a:t>t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5600" b="23811"/>
          <a:stretch/>
        </p:blipFill>
        <p:spPr>
          <a:xfrm>
            <a:off x="651101" y="2366310"/>
            <a:ext cx="3293881" cy="345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underline the </a:t>
            </a:r>
            <a:r>
              <a:rPr lang="en-GB" dirty="0" smtClean="0">
                <a:latin typeface="Comic Sans MS" panose="030F0702030302020204" pitchFamily="66" charset="0"/>
              </a:rPr>
              <a:t>‘</a:t>
            </a:r>
            <a:r>
              <a:rPr lang="en-GB" dirty="0">
                <a:latin typeface="Comic Sans MS" panose="030F0702030302020204" pitchFamily="66" charset="0"/>
              </a:rPr>
              <a:t>o</a:t>
            </a:r>
            <a:r>
              <a:rPr lang="en-GB" dirty="0" smtClean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’ </a:t>
            </a:r>
            <a:r>
              <a:rPr lang="en-GB" dirty="0" smtClean="0">
                <a:latin typeface="Comic Sans MS" panose="030F0702030302020204" pitchFamily="66" charset="0"/>
              </a:rPr>
              <a:t>sounds in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these sentences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4400" dirty="0" smtClean="0">
                <a:latin typeface="Comic Sans MS" panose="030F0702030302020204" pitchFamily="66" charset="0"/>
              </a:rPr>
              <a:t>fork is long.</a:t>
            </a: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GB" sz="4400" dirty="0" smtClean="0">
                <a:latin typeface="Comic Sans MS" panose="030F0702030302020204" pitchFamily="66" charset="0"/>
              </a:rPr>
              <a:t> </a:t>
            </a:r>
            <a:r>
              <a:rPr lang="en-GB" sz="4400" dirty="0" smtClean="0">
                <a:latin typeface="Comic Sans MS" panose="030F0702030302020204" pitchFamily="66" charset="0"/>
              </a:rPr>
              <a:t>girl is short.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37" y="1806129"/>
            <a:ext cx="4922521" cy="13740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893" y="3734013"/>
            <a:ext cx="1265736" cy="18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write a </a:t>
            </a:r>
            <a:r>
              <a:rPr lang="en-GB" dirty="0" smtClean="0">
                <a:latin typeface="Comic Sans MS" panose="030F0702030302020204" pitchFamily="66" charset="0"/>
              </a:rPr>
              <a:t>sentence </a:t>
            </a:r>
            <a:r>
              <a:rPr lang="en-GB" dirty="0" smtClean="0">
                <a:latin typeface="Comic Sans MS" panose="030F0702030302020204" pitchFamily="66" charset="0"/>
              </a:rPr>
              <a:t>using </a:t>
            </a:r>
            <a:r>
              <a:rPr lang="en-GB" dirty="0" smtClean="0">
                <a:latin typeface="Comic Sans MS" panose="030F0702030302020204" pitchFamily="66" charset="0"/>
              </a:rPr>
              <a:t>the ‘</a:t>
            </a:r>
            <a:r>
              <a:rPr lang="en-GB" dirty="0">
                <a:latin typeface="Comic Sans MS" panose="030F0702030302020204" pitchFamily="66" charset="0"/>
              </a:rPr>
              <a:t>o</a:t>
            </a:r>
            <a:r>
              <a:rPr lang="en-GB" dirty="0" smtClean="0">
                <a:latin typeface="Comic Sans MS" panose="030F0702030302020204" pitchFamily="66" charset="0"/>
              </a:rPr>
              <a:t>r</a:t>
            </a:r>
            <a:r>
              <a:rPr lang="en-GB" dirty="0" smtClean="0">
                <a:latin typeface="Comic Sans MS" panose="030F0702030302020204" pitchFamily="66" charset="0"/>
              </a:rPr>
              <a:t>’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1825625"/>
            <a:ext cx="8284029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13" y="3072433"/>
            <a:ext cx="2461804" cy="239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Recap Set 2 sounds</vt:lpstr>
      <vt:lpstr>Recap ‘or’</vt:lpstr>
      <vt:lpstr>Read and underline the ‘or’ sounds in  these sentences</vt:lpstr>
      <vt:lpstr>Can you write a sentence using the ‘or’ sound?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Set 2 sounds</dc:title>
  <dc:creator>Astill-Evans, Fay</dc:creator>
  <cp:lastModifiedBy>Astill-Evans, Fay</cp:lastModifiedBy>
  <cp:revision>6</cp:revision>
  <dcterms:created xsi:type="dcterms:W3CDTF">2021-01-30T19:03:31Z</dcterms:created>
  <dcterms:modified xsi:type="dcterms:W3CDTF">2021-02-15T16:53:16Z</dcterms:modified>
</cp:coreProperties>
</file>