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64" r:id="rId3"/>
    <p:sldId id="26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winkl" panose="020B0604020202020204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7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5805" autoAdjust="0"/>
  </p:normalViewPr>
  <p:slideViewPr>
    <p:cSldViewPr snapToGrid="0" showGuides="1"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EC060-969E-481D-9BBE-C9367C567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FFDBB-C177-4F9B-A79B-58A285B12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3C6FF-B8F6-4690-9FF6-9B2152018C3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49" y="903674"/>
            <a:ext cx="7632701" cy="1049106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dirty="0"/>
              <a:t>The animals are having a race! Can you guess which animal was the first to reach the Emperor? Click each animal to see order they finished in the race across the river.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6E210-3B31-475D-9394-DEDB6F05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22632"/>
          <a:stretch/>
        </p:blipFill>
        <p:spPr>
          <a:xfrm>
            <a:off x="755650" y="2209800"/>
            <a:ext cx="7632700" cy="4098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E42AC-3E1C-48BD-BFF8-2A545E4AD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647" y="3284091"/>
            <a:ext cx="805652" cy="192558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B35CEB-B9DA-431D-B94A-0F8FAD8477B7}"/>
              </a:ext>
            </a:extLst>
          </p:cNvPr>
          <p:cNvSpPr/>
          <p:nvPr/>
        </p:nvSpPr>
        <p:spPr>
          <a:xfrm>
            <a:off x="832648" y="5404801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F4AA72-9CFF-4588-9373-256B5D831986}"/>
              </a:ext>
            </a:extLst>
          </p:cNvPr>
          <p:cNvSpPr/>
          <p:nvPr/>
        </p:nvSpPr>
        <p:spPr>
          <a:xfrm>
            <a:off x="1459051" y="5404801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FB53EAE-7825-4777-AF20-C6243F01E30D}"/>
              </a:ext>
            </a:extLst>
          </p:cNvPr>
          <p:cNvSpPr/>
          <p:nvPr/>
        </p:nvSpPr>
        <p:spPr>
          <a:xfrm>
            <a:off x="2085454" y="5404801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285E98-EA46-454E-914B-116BC77363A3}"/>
              </a:ext>
            </a:extLst>
          </p:cNvPr>
          <p:cNvSpPr/>
          <p:nvPr/>
        </p:nvSpPr>
        <p:spPr>
          <a:xfrm>
            <a:off x="2711857" y="5404801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E150F3-64CE-4B56-A4D8-29A436AFB9D9}"/>
              </a:ext>
            </a:extLst>
          </p:cNvPr>
          <p:cNvSpPr/>
          <p:nvPr/>
        </p:nvSpPr>
        <p:spPr>
          <a:xfrm>
            <a:off x="3338260" y="5404800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DDA95A-7229-43F5-B7FE-2AAFECBAC843}"/>
              </a:ext>
            </a:extLst>
          </p:cNvPr>
          <p:cNvSpPr/>
          <p:nvPr/>
        </p:nvSpPr>
        <p:spPr>
          <a:xfrm>
            <a:off x="3964663" y="5404799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3E03A64-3426-4E4C-8FA7-A383A259FBB2}"/>
              </a:ext>
            </a:extLst>
          </p:cNvPr>
          <p:cNvSpPr/>
          <p:nvPr/>
        </p:nvSpPr>
        <p:spPr>
          <a:xfrm>
            <a:off x="4591066" y="5402767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A67376D-89B4-40E3-98C7-FAE3A797778C}"/>
              </a:ext>
            </a:extLst>
          </p:cNvPr>
          <p:cNvSpPr/>
          <p:nvPr/>
        </p:nvSpPr>
        <p:spPr>
          <a:xfrm>
            <a:off x="5217469" y="5402767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866C08-F7BB-45E7-BA08-9CE9EE43B9C4}"/>
              </a:ext>
            </a:extLst>
          </p:cNvPr>
          <p:cNvSpPr/>
          <p:nvPr/>
        </p:nvSpPr>
        <p:spPr>
          <a:xfrm>
            <a:off x="5843872" y="5402766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B67A89-9BB9-4522-81E3-06DDB9B1ECB2}"/>
              </a:ext>
            </a:extLst>
          </p:cNvPr>
          <p:cNvSpPr/>
          <p:nvPr/>
        </p:nvSpPr>
        <p:spPr>
          <a:xfrm>
            <a:off x="6470275" y="5402765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F07D662-E5F4-46E2-9357-BBD2E834B57B}"/>
              </a:ext>
            </a:extLst>
          </p:cNvPr>
          <p:cNvSpPr/>
          <p:nvPr/>
        </p:nvSpPr>
        <p:spPr>
          <a:xfrm>
            <a:off x="7096678" y="5402765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4F7527E-1D3B-413E-BB4C-45AF1D0CD095}"/>
              </a:ext>
            </a:extLst>
          </p:cNvPr>
          <p:cNvSpPr/>
          <p:nvPr/>
        </p:nvSpPr>
        <p:spPr>
          <a:xfrm>
            <a:off x="7723086" y="5402764"/>
            <a:ext cx="582714" cy="6880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3F7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12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92F4614-A43B-424C-AC9C-1755D4F4959B}"/>
              </a:ext>
            </a:extLst>
          </p:cNvPr>
          <p:cNvGrpSpPr/>
          <p:nvPr/>
        </p:nvGrpSpPr>
        <p:grpSpPr>
          <a:xfrm>
            <a:off x="4591066" y="2411848"/>
            <a:ext cx="582714" cy="688024"/>
            <a:chOff x="4591066" y="3060324"/>
            <a:chExt cx="582714" cy="68802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F5BB1C-7E57-4DF5-9993-363B90EEFBBA}"/>
                </a:ext>
              </a:extLst>
            </p:cNvPr>
            <p:cNvSpPr/>
            <p:nvPr/>
          </p:nvSpPr>
          <p:spPr>
            <a:xfrm>
              <a:off x="4591066" y="3060324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B154569-E344-425B-8456-DD088CC14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514" y="3218141"/>
              <a:ext cx="454016" cy="42611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949ABFB-B2DC-40F1-891D-096447AB3BE1}"/>
              </a:ext>
            </a:extLst>
          </p:cNvPr>
          <p:cNvGrpSpPr/>
          <p:nvPr/>
        </p:nvGrpSpPr>
        <p:grpSpPr>
          <a:xfrm>
            <a:off x="3338260" y="2413881"/>
            <a:ext cx="582714" cy="688024"/>
            <a:chOff x="3338260" y="3062357"/>
            <a:chExt cx="582714" cy="68802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381FB84-1CE4-4087-948D-2B338A2E32F4}"/>
                </a:ext>
              </a:extLst>
            </p:cNvPr>
            <p:cNvSpPr/>
            <p:nvPr/>
          </p:nvSpPr>
          <p:spPr>
            <a:xfrm>
              <a:off x="3338260" y="3062357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928FA59-EA33-41D3-ADD0-937B6629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035" y="3179107"/>
              <a:ext cx="429164" cy="499786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1D5308A-FAB1-4DE2-B2A5-D47DFEF5E687}"/>
              </a:ext>
            </a:extLst>
          </p:cNvPr>
          <p:cNvGrpSpPr/>
          <p:nvPr/>
        </p:nvGrpSpPr>
        <p:grpSpPr>
          <a:xfrm>
            <a:off x="5217469" y="2411848"/>
            <a:ext cx="582714" cy="688024"/>
            <a:chOff x="5217469" y="3060324"/>
            <a:chExt cx="582714" cy="68802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0C513C-C6F1-4504-818F-E2161BB80E9D}"/>
                </a:ext>
              </a:extLst>
            </p:cNvPr>
            <p:cNvSpPr/>
            <p:nvPr/>
          </p:nvSpPr>
          <p:spPr>
            <a:xfrm>
              <a:off x="5217469" y="3060324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64F16BB-F9B1-47B7-9968-2A0E38A8A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684" y="3274219"/>
              <a:ext cx="440732" cy="30956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64B9A-CAF2-4F51-BE48-10CF6489F289}"/>
              </a:ext>
            </a:extLst>
          </p:cNvPr>
          <p:cNvGrpSpPr/>
          <p:nvPr/>
        </p:nvGrpSpPr>
        <p:grpSpPr>
          <a:xfrm>
            <a:off x="2085454" y="2413882"/>
            <a:ext cx="582714" cy="688024"/>
            <a:chOff x="2085454" y="3062358"/>
            <a:chExt cx="582714" cy="68802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D0DCB6-5EAB-43E0-8B18-9C2467882278}"/>
                </a:ext>
              </a:extLst>
            </p:cNvPr>
            <p:cNvSpPr/>
            <p:nvPr/>
          </p:nvSpPr>
          <p:spPr>
            <a:xfrm>
              <a:off x="2085454" y="3062358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B2AB959-D90F-4AD9-A352-7D96456AF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763" y="3183753"/>
              <a:ext cx="485540" cy="465825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1BEDFC0-59B6-4CE0-9A2C-B9186BB6474E}"/>
              </a:ext>
            </a:extLst>
          </p:cNvPr>
          <p:cNvGrpSpPr/>
          <p:nvPr/>
        </p:nvGrpSpPr>
        <p:grpSpPr>
          <a:xfrm>
            <a:off x="3964663" y="2413880"/>
            <a:ext cx="582714" cy="688024"/>
            <a:chOff x="3964663" y="3062356"/>
            <a:chExt cx="582714" cy="68802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BCFA4C-B081-4A0D-AE40-1B18C79FD088}"/>
                </a:ext>
              </a:extLst>
            </p:cNvPr>
            <p:cNvSpPr/>
            <p:nvPr/>
          </p:nvSpPr>
          <p:spPr>
            <a:xfrm>
              <a:off x="3964663" y="3062356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3760A1-506B-416D-BE5E-0EA25A5F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436" y="3291412"/>
              <a:ext cx="533164" cy="309845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BFFF0F-905B-41E2-B3DA-6502942CB81B}"/>
              </a:ext>
            </a:extLst>
          </p:cNvPr>
          <p:cNvGrpSpPr/>
          <p:nvPr/>
        </p:nvGrpSpPr>
        <p:grpSpPr>
          <a:xfrm>
            <a:off x="5843872" y="2411847"/>
            <a:ext cx="582714" cy="688024"/>
            <a:chOff x="5843872" y="3060323"/>
            <a:chExt cx="582714" cy="68802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AD98FFA-4200-45F9-B5D6-378ABDB0965A}"/>
                </a:ext>
              </a:extLst>
            </p:cNvPr>
            <p:cNvSpPr/>
            <p:nvPr/>
          </p:nvSpPr>
          <p:spPr>
            <a:xfrm>
              <a:off x="5843872" y="3060323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B1D0565-442E-4E17-BDEA-A07D2CD7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65" y="3290826"/>
              <a:ext cx="481328" cy="30003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0B861-F39A-45D5-9CC0-2E7ACD365D4E}"/>
              </a:ext>
            </a:extLst>
          </p:cNvPr>
          <p:cNvGrpSpPr/>
          <p:nvPr/>
        </p:nvGrpSpPr>
        <p:grpSpPr>
          <a:xfrm>
            <a:off x="6470275" y="2411846"/>
            <a:ext cx="582714" cy="688024"/>
            <a:chOff x="6470275" y="3060322"/>
            <a:chExt cx="582714" cy="6880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EFC6C48-8290-4F0C-B360-C3D60166265C}"/>
                </a:ext>
              </a:extLst>
            </p:cNvPr>
            <p:cNvSpPr/>
            <p:nvPr/>
          </p:nvSpPr>
          <p:spPr>
            <a:xfrm>
              <a:off x="6470275" y="3060322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4D1405A-0E59-4A17-9D40-248305C1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101" y="3144582"/>
              <a:ext cx="381061" cy="51949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3BE6CBA-D39C-4CB6-9441-862CD60BD22A}"/>
              </a:ext>
            </a:extLst>
          </p:cNvPr>
          <p:cNvGrpSpPr/>
          <p:nvPr/>
        </p:nvGrpSpPr>
        <p:grpSpPr>
          <a:xfrm>
            <a:off x="7096678" y="2411846"/>
            <a:ext cx="582714" cy="688024"/>
            <a:chOff x="7096678" y="3060322"/>
            <a:chExt cx="582714" cy="6880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783644-75D1-4036-A029-AE3CF70755A6}"/>
                </a:ext>
              </a:extLst>
            </p:cNvPr>
            <p:cNvSpPr/>
            <p:nvPr/>
          </p:nvSpPr>
          <p:spPr>
            <a:xfrm>
              <a:off x="7096678" y="3060322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2AE661F-FC2B-4BB4-900B-A55258E6B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781" y="3238107"/>
              <a:ext cx="486596" cy="38904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3DB160-15A9-420D-B6D6-35812F9A76A5}"/>
              </a:ext>
            </a:extLst>
          </p:cNvPr>
          <p:cNvGrpSpPr/>
          <p:nvPr/>
        </p:nvGrpSpPr>
        <p:grpSpPr>
          <a:xfrm>
            <a:off x="7723086" y="2411845"/>
            <a:ext cx="582714" cy="688024"/>
            <a:chOff x="7723086" y="3060321"/>
            <a:chExt cx="582714" cy="68802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0154384-7C55-4C49-AB43-08C0CF9382F0}"/>
                </a:ext>
              </a:extLst>
            </p:cNvPr>
            <p:cNvSpPr/>
            <p:nvPr/>
          </p:nvSpPr>
          <p:spPr>
            <a:xfrm>
              <a:off x="7723086" y="3060321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E4CD9B-ACB7-4AB1-8638-E9B77741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153" y="3218141"/>
              <a:ext cx="438580" cy="44441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0AF7C32-E98A-4832-8D34-39A6C0B8EB30}"/>
              </a:ext>
            </a:extLst>
          </p:cNvPr>
          <p:cNvGrpSpPr/>
          <p:nvPr/>
        </p:nvGrpSpPr>
        <p:grpSpPr>
          <a:xfrm>
            <a:off x="832648" y="2413882"/>
            <a:ext cx="582714" cy="688024"/>
            <a:chOff x="832648" y="3062358"/>
            <a:chExt cx="582714" cy="68802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DA12D60-1E5B-42FA-83A4-2F1ED5015269}"/>
                </a:ext>
              </a:extLst>
            </p:cNvPr>
            <p:cNvSpPr/>
            <p:nvPr/>
          </p:nvSpPr>
          <p:spPr>
            <a:xfrm>
              <a:off x="832648" y="3062358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8501AE5-051D-480E-8A71-614C111CA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733" y="3248242"/>
              <a:ext cx="466540" cy="38420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4066A4-39E6-4ADC-968F-C80F0A6567E9}"/>
              </a:ext>
            </a:extLst>
          </p:cNvPr>
          <p:cNvGrpSpPr/>
          <p:nvPr/>
        </p:nvGrpSpPr>
        <p:grpSpPr>
          <a:xfrm>
            <a:off x="2711857" y="2413882"/>
            <a:ext cx="582714" cy="688024"/>
            <a:chOff x="2711857" y="3062358"/>
            <a:chExt cx="582714" cy="68802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F56A1EF-24DF-4DC2-A1F9-CCE892857AEF}"/>
                </a:ext>
              </a:extLst>
            </p:cNvPr>
            <p:cNvSpPr/>
            <p:nvPr/>
          </p:nvSpPr>
          <p:spPr>
            <a:xfrm>
              <a:off x="2711857" y="3062358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61EB74F-0F2B-4217-9548-DA6533A8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875" y="3322070"/>
              <a:ext cx="506677" cy="23655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02F4881-1DE3-4F1A-95A5-DA3F57B8E073}"/>
              </a:ext>
            </a:extLst>
          </p:cNvPr>
          <p:cNvGrpSpPr/>
          <p:nvPr/>
        </p:nvGrpSpPr>
        <p:grpSpPr>
          <a:xfrm>
            <a:off x="1459051" y="2413882"/>
            <a:ext cx="582714" cy="688024"/>
            <a:chOff x="1459051" y="3062358"/>
            <a:chExt cx="582714" cy="68802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3996192-A288-43AD-9452-C6A842E14223}"/>
                </a:ext>
              </a:extLst>
            </p:cNvPr>
            <p:cNvSpPr/>
            <p:nvPr/>
          </p:nvSpPr>
          <p:spPr>
            <a:xfrm>
              <a:off x="1459051" y="3062358"/>
              <a:ext cx="582714" cy="688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3F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50EEC7A-6049-4510-8387-46090D957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463" y="3192894"/>
              <a:ext cx="516662" cy="422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41093 0.4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1.85185E-6 L -0.61614 0.435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6892 0.43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85185E-6 L -0.27326 0.43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3698 0.4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7378 0.434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34288 0.435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7951 0.435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20556 0.434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4306 0.43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1375 0.43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41146 0.435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71</TotalTime>
  <Words>47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Keenan Whitham</dc:creator>
  <cp:lastModifiedBy>Astill-Evans, Fay</cp:lastModifiedBy>
  <cp:revision>9</cp:revision>
  <dcterms:created xsi:type="dcterms:W3CDTF">2019-01-30T14:36:24Z</dcterms:created>
  <dcterms:modified xsi:type="dcterms:W3CDTF">2021-02-15T15:32:36Z</dcterms:modified>
</cp:coreProperties>
</file>