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58" r:id="rId2"/>
    <p:sldId id="400" r:id="rId3"/>
    <p:sldId id="549" r:id="rId4"/>
    <p:sldId id="567" r:id="rId5"/>
    <p:sldId id="566" r:id="rId6"/>
    <p:sldId id="565" r:id="rId7"/>
    <p:sldId id="499" r:id="rId8"/>
    <p:sldId id="530" r:id="rId9"/>
    <p:sldId id="547" r:id="rId10"/>
    <p:sldId id="597" r:id="rId11"/>
    <p:sldId id="596" r:id="rId12"/>
    <p:sldId id="598" r:id="rId13"/>
    <p:sldId id="550" r:id="rId14"/>
    <p:sldId id="568" r:id="rId15"/>
    <p:sldId id="570" r:id="rId16"/>
    <p:sldId id="569" r:id="rId17"/>
    <p:sldId id="594" r:id="rId18"/>
    <p:sldId id="572" r:id="rId19"/>
    <p:sldId id="573" r:id="rId20"/>
    <p:sldId id="574" r:id="rId21"/>
    <p:sldId id="551" r:id="rId22"/>
    <p:sldId id="620" r:id="rId23"/>
    <p:sldId id="432" r:id="rId24"/>
    <p:sldId id="554" r:id="rId25"/>
    <p:sldId id="575" r:id="rId26"/>
    <p:sldId id="576" r:id="rId27"/>
    <p:sldId id="557" r:id="rId28"/>
    <p:sldId id="558" r:id="rId29"/>
    <p:sldId id="586" r:id="rId30"/>
    <p:sldId id="587" r:id="rId31"/>
    <p:sldId id="589" r:id="rId32"/>
    <p:sldId id="555" r:id="rId33"/>
    <p:sldId id="556" r:id="rId34"/>
    <p:sldId id="548" r:id="rId35"/>
    <p:sldId id="559" r:id="rId36"/>
    <p:sldId id="580" r:id="rId37"/>
    <p:sldId id="585" r:id="rId38"/>
    <p:sldId id="595" r:id="rId39"/>
    <p:sldId id="590" r:id="rId40"/>
    <p:sldId id="591" r:id="rId41"/>
    <p:sldId id="592" r:id="rId42"/>
    <p:sldId id="593" r:id="rId43"/>
    <p:sldId id="562" r:id="rId44"/>
    <p:sldId id="5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9FF"/>
    <a:srgbClr val="FFFF99"/>
    <a:srgbClr val="CCFF99"/>
    <a:srgbClr val="99CCFF"/>
    <a:srgbClr val="CCFFFF"/>
    <a:srgbClr val="FFCDCD"/>
    <a:srgbClr val="99FF99"/>
    <a:srgbClr val="FFAFFF"/>
    <a:srgbClr val="CC00CC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7781" autoAdjust="0"/>
  </p:normalViewPr>
  <p:slideViewPr>
    <p:cSldViewPr snapToGrid="0">
      <p:cViewPr varScale="1">
        <p:scale>
          <a:sx n="64" d="100"/>
          <a:sy n="64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97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149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06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36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55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4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53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088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9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3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07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1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06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92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15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8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562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32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74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28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565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666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370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226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47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239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61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963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345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30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043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71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3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7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2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41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57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60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18/02/2021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0710" y="1422868"/>
            <a:ext cx="117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Place value (within 50)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latin typeface="Segoe UI Semibold" panose="020B0702040204020203" pitchFamily="34" charset="0"/>
                <a:cs typeface="Segoe UI Semibold" panose="020B0702040204020203" pitchFamily="34" charset="0"/>
              </a:rPr>
              <a:t>YEAR 1</a:t>
            </a:r>
            <a:endParaRPr lang="en-GB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2 – Week 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715072"/>
            <a:ext cx="1434065" cy="143406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BB78B41-7C15-441B-84A9-805788ABE1D9}"/>
              </a:ext>
            </a:extLst>
          </p:cNvPr>
          <p:cNvSpPr/>
          <p:nvPr/>
        </p:nvSpPr>
        <p:spPr>
          <a:xfrm>
            <a:off x="3937967" y="4135782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3937967" y="289491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3937967" y="3523734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4135939" y="2668860"/>
            <a:ext cx="5389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numbers within 50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1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in 2s</a:t>
            </a:r>
            <a:endParaRPr lang="en-GB" sz="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1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in 5s</a:t>
            </a:r>
          </a:p>
        </p:txBody>
      </p:sp>
    </p:spTree>
    <p:extLst>
      <p:ext uri="{BB962C8B-B14F-4D97-AF65-F5344CB8AC3E}">
        <p14:creationId xmlns:p14="http://schemas.microsoft.com/office/powerpoint/2010/main" val="36915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25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how many in each group then order the groups.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FBD8D37-A0F6-4F86-9EA2-FB9FA54F8681}"/>
              </a:ext>
            </a:extLst>
          </p:cNvPr>
          <p:cNvSpPr/>
          <p:nvPr/>
        </p:nvSpPr>
        <p:spPr>
          <a:xfrm>
            <a:off x="468514" y="1496962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A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51C8C9B-34C7-43E5-91CC-9CC0E893A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406" y="1531335"/>
            <a:ext cx="502272" cy="50227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42D830B-3B63-4E83-B513-62B6F0F5F0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8733" y="1531335"/>
            <a:ext cx="502272" cy="50227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30E37F5-0DB3-4877-AAB5-5250FE5C0F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060" y="1531335"/>
            <a:ext cx="502272" cy="5022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6644E1C-9B19-4486-9CDC-00BCE23F06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35387" y="1531335"/>
            <a:ext cx="502272" cy="50227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EBF1094-18A7-4389-BAD9-90FF34237E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3714" y="1531335"/>
            <a:ext cx="502272" cy="50227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23953A6-3C2B-49BA-ADCF-B117AB76AA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2041" y="1531335"/>
            <a:ext cx="502272" cy="50227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D000CF6-E19D-4C8E-A069-842D703B19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00368" y="1531335"/>
            <a:ext cx="502272" cy="502272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66609409-67BE-4922-9A4D-1440F2FDCD03}"/>
              </a:ext>
            </a:extLst>
          </p:cNvPr>
          <p:cNvSpPr/>
          <p:nvPr/>
        </p:nvSpPr>
        <p:spPr>
          <a:xfrm>
            <a:off x="468514" y="2591933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B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872CAB2-D0EE-4E62-A546-DBB7EE2D7A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406" y="2626306"/>
            <a:ext cx="502272" cy="50227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29A2F56-0017-4F29-8C80-4D61B6A2B7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8733" y="2626306"/>
            <a:ext cx="502272" cy="50227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7373F51-82A7-4881-8D7C-E0855C8DD8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060" y="2626306"/>
            <a:ext cx="502272" cy="50227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20B6C51-586E-4F3E-BA5E-556939CE89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35387" y="2626306"/>
            <a:ext cx="502272" cy="50227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17C7E43-FC98-4039-B093-50CA781A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3714" y="2626306"/>
            <a:ext cx="502272" cy="50227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DA7BB7B-6070-4B3A-9EC9-942CF3B935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2041" y="2626306"/>
            <a:ext cx="502272" cy="50227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A9E2078-7A87-424A-9CC7-232C39E25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00368" y="2626306"/>
            <a:ext cx="502272" cy="50227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80CA7C7-A136-4238-82F8-855F9F32E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695" y="2626306"/>
            <a:ext cx="502272" cy="50227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DAB495D-E795-4EAB-B4B2-8DF6AD6EC7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77022" y="2626306"/>
            <a:ext cx="502272" cy="502272"/>
          </a:xfrm>
          <a:prstGeom prst="rect">
            <a:avLst/>
          </a:prstGeom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ECBB4A43-0CB6-4408-A993-A7E20E9B0ED4}"/>
              </a:ext>
            </a:extLst>
          </p:cNvPr>
          <p:cNvSpPr/>
          <p:nvPr/>
        </p:nvSpPr>
        <p:spPr>
          <a:xfrm>
            <a:off x="468514" y="3686904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C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74A16F83-362E-4458-B348-83DD27786A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406" y="3686904"/>
            <a:ext cx="502272" cy="50227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934EC3C-4438-4469-8CA7-7C17D47E53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8733" y="3686904"/>
            <a:ext cx="502272" cy="50227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C5E70AD-5DA3-4625-9110-05A699D2CC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060" y="3686904"/>
            <a:ext cx="502272" cy="50227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CAA33A8-10B4-4EE1-BE24-44B7E3ED17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35387" y="3686904"/>
            <a:ext cx="502272" cy="502272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9ECE11F-E064-4BEF-9A7A-2B83A4D473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3714" y="3686904"/>
            <a:ext cx="502272" cy="502272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205FF2C-DC1F-434E-989D-CC51039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2041" y="3686904"/>
            <a:ext cx="502272" cy="502272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52059F35-6D56-4F26-A371-0F877C1513C1}"/>
              </a:ext>
            </a:extLst>
          </p:cNvPr>
          <p:cNvSpPr/>
          <p:nvPr/>
        </p:nvSpPr>
        <p:spPr>
          <a:xfrm>
            <a:off x="8051451" y="1381370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B06BCD3-C4A8-4D2D-8A67-4100D1D12246}"/>
              </a:ext>
            </a:extLst>
          </p:cNvPr>
          <p:cNvSpPr/>
          <p:nvPr/>
        </p:nvSpPr>
        <p:spPr>
          <a:xfrm>
            <a:off x="8051451" y="2476341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187026D-F258-46A2-BAE7-FE1BB3B73CF8}"/>
              </a:ext>
            </a:extLst>
          </p:cNvPr>
          <p:cNvSpPr/>
          <p:nvPr/>
        </p:nvSpPr>
        <p:spPr>
          <a:xfrm>
            <a:off x="8051451" y="3571312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52A4B67-86E7-47C8-A882-0EF390CC0D90}"/>
              </a:ext>
            </a:extLst>
          </p:cNvPr>
          <p:cNvSpPr/>
          <p:nvPr/>
        </p:nvSpPr>
        <p:spPr>
          <a:xfrm>
            <a:off x="3520414" y="4951657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FEA0A06-B8F8-4164-B271-E89446EA904D}"/>
              </a:ext>
            </a:extLst>
          </p:cNvPr>
          <p:cNvSpPr txBox="1"/>
          <p:nvPr/>
        </p:nvSpPr>
        <p:spPr>
          <a:xfrm>
            <a:off x="3520413" y="5135622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7A2C08F-22E6-487F-9DCE-BBD8D1F61275}"/>
              </a:ext>
            </a:extLst>
          </p:cNvPr>
          <p:cNvSpPr/>
          <p:nvPr/>
        </p:nvSpPr>
        <p:spPr>
          <a:xfrm>
            <a:off x="533685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F8B9FB-40FA-4F2C-A0D2-4FD13D4F10E7}"/>
              </a:ext>
            </a:extLst>
          </p:cNvPr>
          <p:cNvSpPr txBox="1"/>
          <p:nvPr/>
        </p:nvSpPr>
        <p:spPr>
          <a:xfrm>
            <a:off x="5336856" y="513951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6FD9F49-8924-4C68-9899-D5595A060BB8}"/>
              </a:ext>
            </a:extLst>
          </p:cNvPr>
          <p:cNvSpPr/>
          <p:nvPr/>
        </p:nvSpPr>
        <p:spPr>
          <a:xfrm>
            <a:off x="7150762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8CFA3E4-CB0C-4B2C-84E5-31B09FEE9043}"/>
              </a:ext>
            </a:extLst>
          </p:cNvPr>
          <p:cNvSpPr txBox="1"/>
          <p:nvPr/>
        </p:nvSpPr>
        <p:spPr>
          <a:xfrm>
            <a:off x="7150761" y="513951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419B883-7C8E-467E-B122-677F4220F120}"/>
              </a:ext>
            </a:extLst>
          </p:cNvPr>
          <p:cNvSpPr txBox="1"/>
          <p:nvPr/>
        </p:nvSpPr>
        <p:spPr>
          <a:xfrm>
            <a:off x="8044576" y="3655076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5DCC30-67DF-47F3-8858-4708BD2BA654}"/>
              </a:ext>
            </a:extLst>
          </p:cNvPr>
          <p:cNvSpPr txBox="1"/>
          <p:nvPr/>
        </p:nvSpPr>
        <p:spPr>
          <a:xfrm>
            <a:off x="8054135" y="2549160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E456DE-4004-450E-8A0A-A354C07FBF9D}"/>
              </a:ext>
            </a:extLst>
          </p:cNvPr>
          <p:cNvSpPr txBox="1"/>
          <p:nvPr/>
        </p:nvSpPr>
        <p:spPr>
          <a:xfrm>
            <a:off x="8066201" y="1443245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7EE8B3-AA6E-4B61-ABBA-A01CF5F8469C}"/>
              </a:ext>
            </a:extLst>
          </p:cNvPr>
          <p:cNvSpPr txBox="1"/>
          <p:nvPr/>
        </p:nvSpPr>
        <p:spPr>
          <a:xfrm>
            <a:off x="1652902" y="5229274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smallest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95AF7A-7669-47A7-93E1-7519D454BB77}"/>
              </a:ext>
            </a:extLst>
          </p:cNvPr>
          <p:cNvSpPr txBox="1"/>
          <p:nvPr/>
        </p:nvSpPr>
        <p:spPr>
          <a:xfrm>
            <a:off x="8549478" y="5228490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greatest</a:t>
            </a:r>
          </a:p>
        </p:txBody>
      </p:sp>
    </p:spTree>
    <p:extLst>
      <p:ext uri="{BB962C8B-B14F-4D97-AF65-F5344CB8AC3E}">
        <p14:creationId xmlns:p14="http://schemas.microsoft.com/office/powerpoint/2010/main" val="34236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9" grpId="0"/>
      <p:bldP spid="152" grpId="0"/>
      <p:bldP spid="153" grpId="0"/>
      <p:bldP spid="154" grpId="0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35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how many in each group then order the groups.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FBD8D37-A0F6-4F86-9EA2-FB9FA54F8681}"/>
              </a:ext>
            </a:extLst>
          </p:cNvPr>
          <p:cNvSpPr/>
          <p:nvPr/>
        </p:nvSpPr>
        <p:spPr>
          <a:xfrm>
            <a:off x="468514" y="1496962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A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51C8C9B-34C7-43E5-91CC-9CC0E893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50" y="1520955"/>
            <a:ext cx="500620" cy="50062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42D830B-3B63-4E83-B513-62B6F0F5F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277" y="1520955"/>
            <a:ext cx="500620" cy="50062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30E37F5-0DB3-4877-AAB5-5250FE5C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04" y="1520955"/>
            <a:ext cx="500620" cy="50062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6644E1C-9B19-4486-9CDC-00BCE23F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1" y="1520955"/>
            <a:ext cx="500620" cy="50062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EBF1094-18A7-4389-BAD9-90FF3423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58" y="1520955"/>
            <a:ext cx="500620" cy="5006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23953A6-3C2B-49BA-ADCF-B117AB76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85" y="1520955"/>
            <a:ext cx="500620" cy="5006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D000CF6-E19D-4C8E-A069-842D703B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12" y="1520955"/>
            <a:ext cx="500620" cy="5006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B1F41B6-D7F0-4788-8CC6-7292F008E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39" y="1520955"/>
            <a:ext cx="500620" cy="5006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6750731-6636-4F72-90A9-3603DF0BF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66" y="1520955"/>
            <a:ext cx="500620" cy="50062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7E21970-BC2B-48CE-8DF2-B6CDA43E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93" y="1520955"/>
            <a:ext cx="500620" cy="50062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1138B73-1E21-4AD8-B72E-BEC89A7B1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220" y="1520955"/>
            <a:ext cx="500620" cy="50062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F004644-5E03-40B0-9DB4-A0BA51AFF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547" y="1520955"/>
            <a:ext cx="500620" cy="50062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308A94F-2622-4B7D-B4BB-83540EA82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876" y="1520955"/>
            <a:ext cx="500620" cy="500620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66609409-67BE-4922-9A4D-1440F2FDCD03}"/>
              </a:ext>
            </a:extLst>
          </p:cNvPr>
          <p:cNvSpPr/>
          <p:nvPr/>
        </p:nvSpPr>
        <p:spPr>
          <a:xfrm>
            <a:off x="468514" y="2591933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B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872CAB2-D0EE-4E62-A546-DBB7EE2D7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50" y="2615926"/>
            <a:ext cx="500620" cy="50062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29A2F56-0017-4F29-8C80-4D61B6A2B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277" y="2615926"/>
            <a:ext cx="500620" cy="50062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7373F51-82A7-4881-8D7C-E0855C8D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04" y="2615926"/>
            <a:ext cx="500620" cy="50062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20B6C51-586E-4F3E-BA5E-556939CE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1" y="2615926"/>
            <a:ext cx="500620" cy="50062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17C7E43-FC98-4039-B093-50CA781A8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58" y="2615926"/>
            <a:ext cx="500620" cy="50062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DA7BB7B-6070-4B3A-9EC9-942CF3B9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85" y="2615926"/>
            <a:ext cx="500620" cy="50062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A9E2078-7A87-424A-9CC7-232C39E2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12" y="2615926"/>
            <a:ext cx="500620" cy="50062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80CA7C7-A136-4238-82F8-855F9F32E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39" y="2615926"/>
            <a:ext cx="500620" cy="5006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DAB495D-E795-4EAB-B4B2-8DF6AD6E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66" y="2615926"/>
            <a:ext cx="500620" cy="500620"/>
          </a:xfrm>
          <a:prstGeom prst="rect">
            <a:avLst/>
          </a:prstGeom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ECBB4A43-0CB6-4408-A993-A7E20E9B0ED4}"/>
              </a:ext>
            </a:extLst>
          </p:cNvPr>
          <p:cNvSpPr/>
          <p:nvPr/>
        </p:nvSpPr>
        <p:spPr>
          <a:xfrm>
            <a:off x="468514" y="3686904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C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74A16F83-362E-4458-B348-83DD27786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50" y="3710897"/>
            <a:ext cx="500620" cy="50062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934EC3C-4438-4469-8CA7-7C17D47E5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277" y="3710897"/>
            <a:ext cx="500620" cy="50062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C5E70AD-5DA3-4625-9110-05A699D2C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04" y="3710897"/>
            <a:ext cx="500620" cy="50062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CAA33A8-10B4-4EE1-BE24-44B7E3ED1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1" y="3710897"/>
            <a:ext cx="500620" cy="50062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9ECE11F-E064-4BEF-9A7A-2B83A4D47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58" y="3710897"/>
            <a:ext cx="500620" cy="50062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205FF2C-DC1F-434E-989D-CC5103908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85" y="3710897"/>
            <a:ext cx="500620" cy="50062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F61947C-7A57-4E73-8B07-3A86D44B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12" y="3710897"/>
            <a:ext cx="500620" cy="50062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B7152D7-031D-4F99-BE63-EF9EBFF27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39" y="3710897"/>
            <a:ext cx="500620" cy="50062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D53E0A0-431C-4152-AFCF-2EBFA1B86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66" y="3710897"/>
            <a:ext cx="500620" cy="50062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5464E709-34CB-40B0-8B25-663CCC83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93" y="3710897"/>
            <a:ext cx="500620" cy="50062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3298A38-48FB-4C23-A67E-68BD89E5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220" y="3710897"/>
            <a:ext cx="500620" cy="50062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52059F35-6D56-4F26-A371-0F877C1513C1}"/>
              </a:ext>
            </a:extLst>
          </p:cNvPr>
          <p:cNvSpPr/>
          <p:nvPr/>
        </p:nvSpPr>
        <p:spPr>
          <a:xfrm>
            <a:off x="10597885" y="1381370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B06BCD3-C4A8-4D2D-8A67-4100D1D12246}"/>
              </a:ext>
            </a:extLst>
          </p:cNvPr>
          <p:cNvSpPr/>
          <p:nvPr/>
        </p:nvSpPr>
        <p:spPr>
          <a:xfrm>
            <a:off x="10597885" y="2476341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187026D-F258-46A2-BAE7-FE1BB3B73CF8}"/>
              </a:ext>
            </a:extLst>
          </p:cNvPr>
          <p:cNvSpPr/>
          <p:nvPr/>
        </p:nvSpPr>
        <p:spPr>
          <a:xfrm>
            <a:off x="10597885" y="3571312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52A4B67-86E7-47C8-A882-0EF390CC0D90}"/>
              </a:ext>
            </a:extLst>
          </p:cNvPr>
          <p:cNvSpPr/>
          <p:nvPr/>
        </p:nvSpPr>
        <p:spPr>
          <a:xfrm>
            <a:off x="2492793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FEA0A06-B8F8-4164-B271-E89446EA904D}"/>
              </a:ext>
            </a:extLst>
          </p:cNvPr>
          <p:cNvSpPr txBox="1"/>
          <p:nvPr/>
        </p:nvSpPr>
        <p:spPr>
          <a:xfrm>
            <a:off x="2492792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B28B51-AD95-4613-AB81-FFAF96EF4D50}"/>
              </a:ext>
            </a:extLst>
          </p:cNvPr>
          <p:cNvSpPr txBox="1"/>
          <p:nvPr/>
        </p:nvSpPr>
        <p:spPr>
          <a:xfrm>
            <a:off x="3914824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7A2C08F-22E6-487F-9DCE-BBD8D1F61275}"/>
              </a:ext>
            </a:extLst>
          </p:cNvPr>
          <p:cNvSpPr/>
          <p:nvPr/>
        </p:nvSpPr>
        <p:spPr>
          <a:xfrm>
            <a:off x="533685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F8B9FB-40FA-4F2C-A0D2-4FD13D4F10E7}"/>
              </a:ext>
            </a:extLst>
          </p:cNvPr>
          <p:cNvSpPr txBox="1"/>
          <p:nvPr/>
        </p:nvSpPr>
        <p:spPr>
          <a:xfrm>
            <a:off x="5336856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11EEB7-7466-4419-88FC-AC2F8296FF33}"/>
              </a:ext>
            </a:extLst>
          </p:cNvPr>
          <p:cNvSpPr txBox="1"/>
          <p:nvPr/>
        </p:nvSpPr>
        <p:spPr>
          <a:xfrm>
            <a:off x="6758887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6FD9F49-8924-4C68-9899-D5595A060BB8}"/>
              </a:ext>
            </a:extLst>
          </p:cNvPr>
          <p:cNvSpPr/>
          <p:nvPr/>
        </p:nvSpPr>
        <p:spPr>
          <a:xfrm>
            <a:off x="8180919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8CFA3E4-CB0C-4B2C-84E5-31B09FEE9043}"/>
              </a:ext>
            </a:extLst>
          </p:cNvPr>
          <p:cNvSpPr txBox="1"/>
          <p:nvPr/>
        </p:nvSpPr>
        <p:spPr>
          <a:xfrm>
            <a:off x="8180918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419B883-7C8E-467E-B122-677F4220F120}"/>
              </a:ext>
            </a:extLst>
          </p:cNvPr>
          <p:cNvSpPr txBox="1"/>
          <p:nvPr/>
        </p:nvSpPr>
        <p:spPr>
          <a:xfrm>
            <a:off x="10597885" y="3649421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5DCC30-67DF-47F3-8858-4708BD2BA654}"/>
              </a:ext>
            </a:extLst>
          </p:cNvPr>
          <p:cNvSpPr txBox="1"/>
          <p:nvPr/>
        </p:nvSpPr>
        <p:spPr>
          <a:xfrm>
            <a:off x="10607444" y="2559689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E456DE-4004-450E-8A0A-A354C07FBF9D}"/>
              </a:ext>
            </a:extLst>
          </p:cNvPr>
          <p:cNvSpPr txBox="1"/>
          <p:nvPr/>
        </p:nvSpPr>
        <p:spPr>
          <a:xfrm>
            <a:off x="10619510" y="1437590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203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9" grpId="0"/>
      <p:bldP spid="152" grpId="0"/>
      <p:bldP spid="153" grpId="0"/>
      <p:bldP spid="154" grpId="0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35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how many in each group then order the groups.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FBD8D37-A0F6-4F86-9EA2-FB9FA54F8681}"/>
              </a:ext>
            </a:extLst>
          </p:cNvPr>
          <p:cNvSpPr/>
          <p:nvPr/>
        </p:nvSpPr>
        <p:spPr>
          <a:xfrm>
            <a:off x="468514" y="1496962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A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51C8C9B-34C7-43E5-91CC-9CC0E893AB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1654" y="1588167"/>
            <a:ext cx="493567" cy="49356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42D830B-3B63-4E83-B513-62B6F0F5F0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9981" y="1588167"/>
            <a:ext cx="493567" cy="49356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30E37F5-0DB3-4877-AAB5-5250FE5C0F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8308" y="1588167"/>
            <a:ext cx="493567" cy="49356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6644E1C-9B19-4486-9CDC-00BCE23F06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6635" y="1588167"/>
            <a:ext cx="493567" cy="49356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EBF1094-18A7-4389-BAD9-90FF34237E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4962" y="1588167"/>
            <a:ext cx="493567" cy="49356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23953A6-3C2B-49BA-ADCF-B117AB76AA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3289" y="1588167"/>
            <a:ext cx="493567" cy="49356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D000CF6-E19D-4C8E-A069-842D703B19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1616" y="1588167"/>
            <a:ext cx="493567" cy="49356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B1F41B6-D7F0-4788-8CC6-7292F008EB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9943" y="1588167"/>
            <a:ext cx="493567" cy="49356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7E21970-BC2B-48CE-8DF2-B6CDA43E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96597" y="2679875"/>
            <a:ext cx="493567" cy="49356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1138B73-1E21-4AD8-B72E-BEC89A7B1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4924" y="2679875"/>
            <a:ext cx="493567" cy="49356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F004644-5E03-40B0-9DB4-A0BA51AFF4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3251" y="2679875"/>
            <a:ext cx="493567" cy="493567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66609409-67BE-4922-9A4D-1440F2FDCD03}"/>
              </a:ext>
            </a:extLst>
          </p:cNvPr>
          <p:cNvSpPr/>
          <p:nvPr/>
        </p:nvSpPr>
        <p:spPr>
          <a:xfrm>
            <a:off x="468514" y="2591933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B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872CAB2-D0EE-4E62-A546-DBB7EE2D7A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1654" y="2683138"/>
            <a:ext cx="493567" cy="49356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29A2F56-0017-4F29-8C80-4D61B6A2B7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9981" y="2683138"/>
            <a:ext cx="493567" cy="49356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7373F51-82A7-4881-8D7C-E0855C8DD8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8308" y="2683138"/>
            <a:ext cx="493567" cy="49356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20B6C51-586E-4F3E-BA5E-556939CE89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6635" y="2683138"/>
            <a:ext cx="493567" cy="49356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17C7E43-FC98-4039-B093-50CA781A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4962" y="2683138"/>
            <a:ext cx="493567" cy="49356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DA7BB7B-6070-4B3A-9EC9-942CF3B935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3289" y="2683138"/>
            <a:ext cx="493567" cy="49356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A9E2078-7A87-424A-9CC7-232C39E25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1616" y="2683138"/>
            <a:ext cx="493567" cy="49356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80CA7C7-A136-4238-82F8-855F9F32E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9943" y="2683138"/>
            <a:ext cx="493567" cy="49356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DAB495D-E795-4EAB-B4B2-8DF6AD6EC7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8270" y="2683138"/>
            <a:ext cx="493567" cy="493567"/>
          </a:xfrm>
          <a:prstGeom prst="rect">
            <a:avLst/>
          </a:prstGeom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ECBB4A43-0CB6-4408-A993-A7E20E9B0ED4}"/>
              </a:ext>
            </a:extLst>
          </p:cNvPr>
          <p:cNvSpPr/>
          <p:nvPr/>
        </p:nvSpPr>
        <p:spPr>
          <a:xfrm>
            <a:off x="468514" y="3686904"/>
            <a:ext cx="609399" cy="584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Kartika" panose="02020503030404060203" pitchFamily="18" charset="0"/>
              </a:rPr>
              <a:t>C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Kartika" panose="02020503030404060203" pitchFamily="18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74A16F83-362E-4458-B348-83DD27786A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1654" y="3778109"/>
            <a:ext cx="493567" cy="49356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934EC3C-4438-4469-8CA7-7C17D47E53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9981" y="3778109"/>
            <a:ext cx="493567" cy="49356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C5E70AD-5DA3-4625-9110-05A699D2CC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8308" y="3778109"/>
            <a:ext cx="493567" cy="49356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CAA33A8-10B4-4EE1-BE24-44B7E3ED17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6635" y="3778109"/>
            <a:ext cx="493567" cy="493567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9ECE11F-E064-4BEF-9A7A-2B83A4D473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4962" y="3778109"/>
            <a:ext cx="493567" cy="49356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205FF2C-DC1F-434E-989D-CC51039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3289" y="3778109"/>
            <a:ext cx="493567" cy="493567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F61947C-7A57-4E73-8B07-3A86D44B8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1616" y="3778109"/>
            <a:ext cx="493567" cy="49356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B7152D7-031D-4F99-BE63-EF9EBFF278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9943" y="3778109"/>
            <a:ext cx="493567" cy="49356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D53E0A0-431C-4152-AFCF-2EBFA1B8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8270" y="3778109"/>
            <a:ext cx="493567" cy="493567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5464E709-34CB-40B0-8B25-663CCC8390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96597" y="3778109"/>
            <a:ext cx="493567" cy="493567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52059F35-6D56-4F26-A371-0F877C1513C1}"/>
              </a:ext>
            </a:extLst>
          </p:cNvPr>
          <p:cNvSpPr/>
          <p:nvPr/>
        </p:nvSpPr>
        <p:spPr>
          <a:xfrm>
            <a:off x="10597885" y="1381370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B06BCD3-C4A8-4D2D-8A67-4100D1D12246}"/>
              </a:ext>
            </a:extLst>
          </p:cNvPr>
          <p:cNvSpPr/>
          <p:nvPr/>
        </p:nvSpPr>
        <p:spPr>
          <a:xfrm>
            <a:off x="10597885" y="2476341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187026D-F258-46A2-BAE7-FE1BB3B73CF8}"/>
              </a:ext>
            </a:extLst>
          </p:cNvPr>
          <p:cNvSpPr/>
          <p:nvPr/>
        </p:nvSpPr>
        <p:spPr>
          <a:xfrm>
            <a:off x="10597885" y="3571312"/>
            <a:ext cx="784862" cy="791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52A4B67-86E7-47C8-A882-0EF390CC0D90}"/>
              </a:ext>
            </a:extLst>
          </p:cNvPr>
          <p:cNvSpPr/>
          <p:nvPr/>
        </p:nvSpPr>
        <p:spPr>
          <a:xfrm>
            <a:off x="2492793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FEA0A06-B8F8-4164-B271-E89446EA904D}"/>
              </a:ext>
            </a:extLst>
          </p:cNvPr>
          <p:cNvSpPr txBox="1"/>
          <p:nvPr/>
        </p:nvSpPr>
        <p:spPr>
          <a:xfrm>
            <a:off x="2492792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B28B51-AD95-4613-AB81-FFAF96EF4D50}"/>
              </a:ext>
            </a:extLst>
          </p:cNvPr>
          <p:cNvSpPr txBox="1"/>
          <p:nvPr/>
        </p:nvSpPr>
        <p:spPr>
          <a:xfrm>
            <a:off x="3914824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7A2C08F-22E6-487F-9DCE-BBD8D1F61275}"/>
              </a:ext>
            </a:extLst>
          </p:cNvPr>
          <p:cNvSpPr/>
          <p:nvPr/>
        </p:nvSpPr>
        <p:spPr>
          <a:xfrm>
            <a:off x="533685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F8B9FB-40FA-4F2C-A0D2-4FD13D4F10E7}"/>
              </a:ext>
            </a:extLst>
          </p:cNvPr>
          <p:cNvSpPr txBox="1"/>
          <p:nvPr/>
        </p:nvSpPr>
        <p:spPr>
          <a:xfrm>
            <a:off x="5336856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11EEB7-7466-4419-88FC-AC2F8296FF33}"/>
              </a:ext>
            </a:extLst>
          </p:cNvPr>
          <p:cNvSpPr txBox="1"/>
          <p:nvPr/>
        </p:nvSpPr>
        <p:spPr>
          <a:xfrm>
            <a:off x="6758887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6FD9F49-8924-4C68-9899-D5595A060BB8}"/>
              </a:ext>
            </a:extLst>
          </p:cNvPr>
          <p:cNvSpPr/>
          <p:nvPr/>
        </p:nvSpPr>
        <p:spPr>
          <a:xfrm>
            <a:off x="8180919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8CFA3E4-CB0C-4B2C-84E5-31B09FEE9043}"/>
              </a:ext>
            </a:extLst>
          </p:cNvPr>
          <p:cNvSpPr txBox="1"/>
          <p:nvPr/>
        </p:nvSpPr>
        <p:spPr>
          <a:xfrm>
            <a:off x="8180918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419B883-7C8E-467E-B122-677F4220F120}"/>
              </a:ext>
            </a:extLst>
          </p:cNvPr>
          <p:cNvSpPr txBox="1"/>
          <p:nvPr/>
        </p:nvSpPr>
        <p:spPr>
          <a:xfrm>
            <a:off x="10597885" y="3653361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5DCC30-67DF-47F3-8858-4708BD2BA654}"/>
              </a:ext>
            </a:extLst>
          </p:cNvPr>
          <p:cNvSpPr txBox="1"/>
          <p:nvPr/>
        </p:nvSpPr>
        <p:spPr>
          <a:xfrm>
            <a:off x="10607444" y="2571509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E456DE-4004-450E-8A0A-A354C07FBF9D}"/>
              </a:ext>
            </a:extLst>
          </p:cNvPr>
          <p:cNvSpPr txBox="1"/>
          <p:nvPr/>
        </p:nvSpPr>
        <p:spPr>
          <a:xfrm>
            <a:off x="10619510" y="1441530"/>
            <a:ext cx="7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18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9" grpId="0"/>
      <p:bldP spid="152" grpId="0"/>
      <p:bldP spid="153" grpId="0"/>
      <p:bldP spid="154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0334"/>
              </p:ext>
            </p:extLst>
          </p:nvPr>
        </p:nvGraphicFramePr>
        <p:xfrm>
          <a:off x="1890221" y="1480855"/>
          <a:ext cx="8411555" cy="226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11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</a:tblGrid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2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4810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90797"/>
              </p:ext>
            </p:extLst>
          </p:nvPr>
        </p:nvGraphicFramePr>
        <p:xfrm>
          <a:off x="1890221" y="1480855"/>
          <a:ext cx="8411555" cy="226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11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</a:tblGrid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3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6014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6014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6014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6014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87276"/>
              </p:ext>
            </p:extLst>
          </p:nvPr>
        </p:nvGraphicFramePr>
        <p:xfrm>
          <a:off x="1890221" y="1480855"/>
          <a:ext cx="8411555" cy="226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11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</a:tblGrid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41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38415"/>
              </p:ext>
            </p:extLst>
          </p:nvPr>
        </p:nvGraphicFramePr>
        <p:xfrm>
          <a:off x="1890221" y="1480855"/>
          <a:ext cx="8411555" cy="226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11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</a:tblGrid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7217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7217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7217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72170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68934"/>
              </p:ext>
            </p:extLst>
          </p:nvPr>
        </p:nvGraphicFramePr>
        <p:xfrm>
          <a:off x="1890221" y="1480855"/>
          <a:ext cx="8411555" cy="226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11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</a:tblGrid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13296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6013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1037"/>
              </p:ext>
            </p:extLst>
          </p:nvPr>
        </p:nvGraphicFramePr>
        <p:xfrm>
          <a:off x="1004999" y="1188371"/>
          <a:ext cx="10182000" cy="307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7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6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60138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24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58608"/>
              </p:ext>
            </p:extLst>
          </p:nvPr>
        </p:nvGraphicFramePr>
        <p:xfrm>
          <a:off x="1004999" y="1188371"/>
          <a:ext cx="10182000" cy="307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7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1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Order numbers within 50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(Practical)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875244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F7BBE-32FC-47E1-A85B-D4E78E123F4F}"/>
              </a:ext>
            </a:extLst>
          </p:cNvPr>
          <p:cNvSpPr/>
          <p:nvPr/>
        </p:nvSpPr>
        <p:spPr>
          <a:xfrm>
            <a:off x="130371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28C8-079B-4596-BE4D-5C47A45AACAA}"/>
              </a:ext>
            </a:extLst>
          </p:cNvPr>
          <p:cNvSpPr txBox="1"/>
          <p:nvPr/>
        </p:nvSpPr>
        <p:spPr>
          <a:xfrm>
            <a:off x="1303710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42139-E053-42CB-8E69-6102CE089AD4}"/>
              </a:ext>
            </a:extLst>
          </p:cNvPr>
          <p:cNvSpPr txBox="1"/>
          <p:nvPr/>
        </p:nvSpPr>
        <p:spPr>
          <a:xfrm>
            <a:off x="2725742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D9F9E-B4BE-4E21-8BF8-57DCA7052FFE}"/>
              </a:ext>
            </a:extLst>
          </p:cNvPr>
          <p:cNvSpPr/>
          <p:nvPr/>
        </p:nvSpPr>
        <p:spPr>
          <a:xfrm>
            <a:off x="4147775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9F8C-0353-488F-98F8-397DBDDEEEB5}"/>
              </a:ext>
            </a:extLst>
          </p:cNvPr>
          <p:cNvSpPr txBox="1"/>
          <p:nvPr/>
        </p:nvSpPr>
        <p:spPr>
          <a:xfrm>
            <a:off x="4147774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3C690-A81B-4D4A-B136-9A1C07DC26F7}"/>
              </a:ext>
            </a:extLst>
          </p:cNvPr>
          <p:cNvSpPr txBox="1"/>
          <p:nvPr/>
        </p:nvSpPr>
        <p:spPr>
          <a:xfrm>
            <a:off x="5569805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C508-C207-4CAB-8ECD-F875E7576840}"/>
              </a:ext>
            </a:extLst>
          </p:cNvPr>
          <p:cNvSpPr/>
          <p:nvPr/>
        </p:nvSpPr>
        <p:spPr>
          <a:xfrm>
            <a:off x="6991837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54F9B-01AC-46CA-A260-E4BAFC30E4A1}"/>
              </a:ext>
            </a:extLst>
          </p:cNvPr>
          <p:cNvSpPr txBox="1"/>
          <p:nvPr/>
        </p:nvSpPr>
        <p:spPr>
          <a:xfrm>
            <a:off x="6991836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041BD-4840-4581-B3E3-B841D690CCAD}"/>
              </a:ext>
            </a:extLst>
          </p:cNvPr>
          <p:cNvSpPr txBox="1"/>
          <p:nvPr/>
        </p:nvSpPr>
        <p:spPr>
          <a:xfrm>
            <a:off x="8413868" y="4987685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5B7E71-A23E-4934-BB42-EFBC19F90F74}"/>
              </a:ext>
            </a:extLst>
          </p:cNvPr>
          <p:cNvSpPr/>
          <p:nvPr/>
        </p:nvSpPr>
        <p:spPr>
          <a:xfrm>
            <a:off x="9835901" y="4955545"/>
            <a:ext cx="1152000" cy="11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9A068-AD67-4718-9340-980D95B36A15}"/>
              </a:ext>
            </a:extLst>
          </p:cNvPr>
          <p:cNvSpPr txBox="1"/>
          <p:nvPr/>
        </p:nvSpPr>
        <p:spPr>
          <a:xfrm>
            <a:off x="9835900" y="5148109"/>
            <a:ext cx="11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AE4545C-99E5-4420-B6BD-27DE3FAD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81149"/>
              </p:ext>
            </p:extLst>
          </p:nvPr>
        </p:nvGraphicFramePr>
        <p:xfrm>
          <a:off x="1004999" y="1188371"/>
          <a:ext cx="10182000" cy="307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7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AC8D8A-CA99-4948-8CFD-17B1733C4656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E03AA6C6-9D26-4F3F-AB69-161CDFB2169D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D1373A-9CA6-4DAE-82FB-28ED13D5901C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506978" y="154967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74AB2F-81AD-4ED8-95E9-FC93485D0FEA}"/>
              </a:ext>
            </a:extLst>
          </p:cNvPr>
          <p:cNvSpPr/>
          <p:nvPr/>
        </p:nvSpPr>
        <p:spPr>
          <a:xfrm>
            <a:off x="366623" y="504801"/>
            <a:ext cx="10225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group shows a mistake?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FC1CD-5318-4349-82A8-E0B4A6A8B93F}"/>
              </a:ext>
            </a:extLst>
          </p:cNvPr>
          <p:cNvSpPr/>
          <p:nvPr/>
        </p:nvSpPr>
        <p:spPr>
          <a:xfrm>
            <a:off x="494947" y="4942851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A6F4C-3EF6-4E2E-BBDF-D1BDF177F5D4}"/>
              </a:ext>
            </a:extLst>
          </p:cNvPr>
          <p:cNvSpPr/>
          <p:nvPr/>
        </p:nvSpPr>
        <p:spPr>
          <a:xfrm>
            <a:off x="1508646" y="1549674"/>
            <a:ext cx="5872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13,   14,   15,   16,   17,   18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561C3-81B5-4E4A-8D1F-D3B27DA67AD3}"/>
              </a:ext>
            </a:extLst>
          </p:cNvPr>
          <p:cNvSpPr txBox="1"/>
          <p:nvPr/>
        </p:nvSpPr>
        <p:spPr>
          <a:xfrm>
            <a:off x="506978" y="2541654"/>
            <a:ext cx="663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17019-2C9B-40DC-9C73-54F7AD2F6EDA}"/>
              </a:ext>
            </a:extLst>
          </p:cNvPr>
          <p:cNvSpPr/>
          <p:nvPr/>
        </p:nvSpPr>
        <p:spPr>
          <a:xfrm>
            <a:off x="1508646" y="2541654"/>
            <a:ext cx="6272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30,   31,   23,   33,   34,   35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DF693D-DF47-4257-8F50-C2256E57EDDB}"/>
              </a:ext>
            </a:extLst>
          </p:cNvPr>
          <p:cNvSpPr txBox="1"/>
          <p:nvPr/>
        </p:nvSpPr>
        <p:spPr>
          <a:xfrm>
            <a:off x="506978" y="3539086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9C6E7-0590-4A10-8A0F-3367A8233888}"/>
              </a:ext>
            </a:extLst>
          </p:cNvPr>
          <p:cNvSpPr/>
          <p:nvPr/>
        </p:nvSpPr>
        <p:spPr>
          <a:xfrm>
            <a:off x="1508646" y="3539086"/>
            <a:ext cx="6383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45,   46,   47,   48,   49,   50</a:t>
            </a:r>
            <a:endParaRPr lang="en-GB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D2E6FE-8286-4F7F-975B-FE44C6E2351E}"/>
              </a:ext>
            </a:extLst>
          </p:cNvPr>
          <p:cNvSpPr/>
          <p:nvPr/>
        </p:nvSpPr>
        <p:spPr>
          <a:xfrm>
            <a:off x="474165" y="5779428"/>
            <a:ext cx="1039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 shows a mistake as the number 23 should be the number 32.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32D12E-2466-4CBA-8E64-D04F50A314EC}"/>
              </a:ext>
            </a:extLst>
          </p:cNvPr>
          <p:cNvSpPr/>
          <p:nvPr/>
        </p:nvSpPr>
        <p:spPr>
          <a:xfrm>
            <a:off x="3652706" y="2499597"/>
            <a:ext cx="792000" cy="79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652F1199-809D-4050-A4D1-62EC0A92589D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B8F768-5F74-4870-ABAE-EDF6A55C7082}"/>
              </a:ext>
            </a:extLst>
          </p:cNvPr>
          <p:cNvSpPr/>
          <p:nvPr/>
        </p:nvSpPr>
        <p:spPr>
          <a:xfrm>
            <a:off x="1821365" y="1169552"/>
            <a:ext cx="1809215" cy="243989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49</a:t>
            </a:r>
            <a:endParaRPr lang="en-GB" sz="8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5F21FF-0E32-4201-983C-DA120CC1AFBA}"/>
              </a:ext>
            </a:extLst>
          </p:cNvPr>
          <p:cNvSpPr/>
          <p:nvPr/>
        </p:nvSpPr>
        <p:spPr>
          <a:xfrm>
            <a:off x="5074531" y="1169552"/>
            <a:ext cx="1809215" cy="243989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3528A7-D086-43BD-A5B8-4625585D6B66}"/>
              </a:ext>
            </a:extLst>
          </p:cNvPr>
          <p:cNvSpPr/>
          <p:nvPr/>
        </p:nvSpPr>
        <p:spPr>
          <a:xfrm>
            <a:off x="8327698" y="1169552"/>
            <a:ext cx="1809215" cy="243989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43</a:t>
            </a:r>
            <a:endParaRPr lang="en-GB" sz="8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B21C8-8E0B-480B-AFCF-E47A21AF1F23}"/>
              </a:ext>
            </a:extLst>
          </p:cNvPr>
          <p:cNvSpPr txBox="1"/>
          <p:nvPr/>
        </p:nvSpPr>
        <p:spPr>
          <a:xfrm>
            <a:off x="3779208" y="1792674"/>
            <a:ext cx="11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49554-A4C2-41FD-BFCA-CDE474B306B5}"/>
              </a:ext>
            </a:extLst>
          </p:cNvPr>
          <p:cNvSpPr txBox="1"/>
          <p:nvPr/>
        </p:nvSpPr>
        <p:spPr>
          <a:xfrm>
            <a:off x="7031683" y="1789333"/>
            <a:ext cx="11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2F6D0-4209-4792-8F77-047D727EFF8A}"/>
              </a:ext>
            </a:extLst>
          </p:cNvPr>
          <p:cNvSpPr txBox="1"/>
          <p:nvPr/>
        </p:nvSpPr>
        <p:spPr>
          <a:xfrm>
            <a:off x="289562" y="4510347"/>
            <a:ext cx="1161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numbers could go in the box?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F87343-F858-4B2D-8696-9938511B704B}"/>
              </a:ext>
            </a:extLst>
          </p:cNvPr>
          <p:cNvSpPr txBox="1"/>
          <p:nvPr/>
        </p:nvSpPr>
        <p:spPr>
          <a:xfrm>
            <a:off x="289563" y="5353545"/>
            <a:ext cx="1161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48, 47, 46, 45 or 44.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910571-7092-4E2B-BD6C-27D8CB821436}"/>
              </a:ext>
            </a:extLst>
          </p:cNvPr>
          <p:cNvSpPr txBox="1"/>
          <p:nvPr/>
        </p:nvSpPr>
        <p:spPr>
          <a:xfrm>
            <a:off x="5415697" y="1565920"/>
            <a:ext cx="115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Count in 2s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2900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76604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C2D6F-2DCA-4CDE-93FE-50D92A6F2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264339" y="335524"/>
            <a:ext cx="6407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cherries are there?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99E33-957E-4826-8A58-2378542D8C09}"/>
              </a:ext>
            </a:extLst>
          </p:cNvPr>
          <p:cNvSpPr txBox="1"/>
          <p:nvPr/>
        </p:nvSpPr>
        <p:spPr>
          <a:xfrm>
            <a:off x="2582206" y="5059924"/>
            <a:ext cx="692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cherries in total.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7B25A-E80A-4F1B-892F-8F1FA37474EB}"/>
              </a:ext>
            </a:extLst>
          </p:cNvPr>
          <p:cNvSpPr txBox="1"/>
          <p:nvPr/>
        </p:nvSpPr>
        <p:spPr>
          <a:xfrm>
            <a:off x="4858139" y="4990153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784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622D69-B503-472C-8E13-6B8FB27C6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264339" y="335524"/>
            <a:ext cx="908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salt and pepper pots are there?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99E33-957E-4826-8A58-2378542D8C09}"/>
              </a:ext>
            </a:extLst>
          </p:cNvPr>
          <p:cNvSpPr txBox="1"/>
          <p:nvPr/>
        </p:nvSpPr>
        <p:spPr>
          <a:xfrm>
            <a:off x="1234113" y="5059924"/>
            <a:ext cx="959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salt and pepper pots in total.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6AA7C-2A8C-42B0-AC54-227D9C119803}"/>
              </a:ext>
            </a:extLst>
          </p:cNvPr>
          <p:cNvSpPr txBox="1"/>
          <p:nvPr/>
        </p:nvSpPr>
        <p:spPr>
          <a:xfrm>
            <a:off x="3520116" y="4990153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182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9B1D3-E925-42E2-BF53-B2A550FA4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264339" y="335524"/>
            <a:ext cx="595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shoes are there?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99E33-957E-4826-8A58-2378542D8C09}"/>
              </a:ext>
            </a:extLst>
          </p:cNvPr>
          <p:cNvSpPr txBox="1"/>
          <p:nvPr/>
        </p:nvSpPr>
        <p:spPr>
          <a:xfrm>
            <a:off x="2828210" y="5059924"/>
            <a:ext cx="647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shoes in total.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139E-1396-47B6-8AD4-B8F0E2C3B3D6}"/>
              </a:ext>
            </a:extLst>
          </p:cNvPr>
          <p:cNvSpPr txBox="1"/>
          <p:nvPr/>
        </p:nvSpPr>
        <p:spPr>
          <a:xfrm>
            <a:off x="5082880" y="496157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282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427189" y="476372"/>
            <a:ext cx="465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in 2s starting from 2.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2AA8B-748A-4FD5-8DE0-168BE94DC6EE}"/>
              </a:ext>
            </a:extLst>
          </p:cNvPr>
          <p:cNvSpPr txBox="1"/>
          <p:nvPr/>
        </p:nvSpPr>
        <p:spPr>
          <a:xfrm>
            <a:off x="427189" y="4304143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do you notice?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DE1763-8EB5-4CB2-B241-C76978400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32532"/>
              </p:ext>
            </p:extLst>
          </p:nvPr>
        </p:nvGraphicFramePr>
        <p:xfrm>
          <a:off x="1004999" y="1571305"/>
          <a:ext cx="10182000" cy="204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4CB109-AE33-465E-8ED7-6F07890D44B4}"/>
              </a:ext>
            </a:extLst>
          </p:cNvPr>
          <p:cNvSpPr txBox="1"/>
          <p:nvPr/>
        </p:nvSpPr>
        <p:spPr>
          <a:xfrm>
            <a:off x="427189" y="5263127"/>
            <a:ext cx="1111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pattern is white, pink, white, pink …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All even numbers have been shaded.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1A8DC4-8270-4EE9-AC3D-9F3993FA5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27663"/>
              </p:ext>
            </p:extLst>
          </p:nvPr>
        </p:nvGraphicFramePr>
        <p:xfrm>
          <a:off x="1004999" y="1581367"/>
          <a:ext cx="10182000" cy="204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2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53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B6-1135-444B-9081-A469F0576F3B}"/>
              </a:ext>
            </a:extLst>
          </p:cNvPr>
          <p:cNvSpPr txBox="1"/>
          <p:nvPr/>
        </p:nvSpPr>
        <p:spPr>
          <a:xfrm>
            <a:off x="386458" y="429891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2s.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66BC2D-3EE9-44BD-9B2C-B965C605D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93" y="2564209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E4EBF0-DC92-4F7C-9AAF-89CE134B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935" y="2564209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8664C7-26D1-432C-95E7-D715762B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76" y="256933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49AE78D-3551-4866-9569-FA0F11D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19" y="255952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CEC478-DB82-4E83-AE8E-FA2A669B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458" y="256933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10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8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4852068" y="377638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3D96E8-EA6E-4171-A615-E788E25920BC}"/>
              </a:ext>
            </a:extLst>
          </p:cNvPr>
          <p:cNvSpPr txBox="1"/>
          <p:nvPr/>
        </p:nvSpPr>
        <p:spPr>
          <a:xfrm>
            <a:off x="6406336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78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53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66BC2D-3EE9-44BD-9B2C-B965C605D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93" y="2564209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E4EBF0-DC92-4F7C-9AAF-89CE134B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935" y="2564209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8664C7-26D1-432C-95E7-D715762B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76" y="256933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49AE78D-3551-4866-9569-FA0F11D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19" y="255952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CEC478-DB82-4E83-AE8E-FA2A669B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458" y="256933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16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24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3280495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3D96E8-EA6E-4171-A615-E788E25920BC}"/>
              </a:ext>
            </a:extLst>
          </p:cNvPr>
          <p:cNvSpPr txBox="1"/>
          <p:nvPr/>
        </p:nvSpPr>
        <p:spPr>
          <a:xfrm>
            <a:off x="6406336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5BB316-E548-4F6C-9A74-ECF10A9C5A98}"/>
              </a:ext>
            </a:extLst>
          </p:cNvPr>
          <p:cNvSpPr txBox="1"/>
          <p:nvPr/>
        </p:nvSpPr>
        <p:spPr>
          <a:xfrm>
            <a:off x="386458" y="429891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2s.</a:t>
            </a:r>
          </a:p>
        </p:txBody>
      </p:sp>
    </p:spTree>
    <p:extLst>
      <p:ext uri="{BB962C8B-B14F-4D97-AF65-F5344CB8AC3E}">
        <p14:creationId xmlns:p14="http://schemas.microsoft.com/office/powerpoint/2010/main" val="35162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395638"/>
            <a:ext cx="756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 from smallest to greatest.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BB4959-6923-4FB3-8B57-81BFADCB2561}"/>
              </a:ext>
            </a:extLst>
          </p:cNvPr>
          <p:cNvSpPr/>
          <p:nvPr/>
        </p:nvSpPr>
        <p:spPr>
          <a:xfrm>
            <a:off x="2025792" y="1703086"/>
            <a:ext cx="1839962" cy="244980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2AF648-F9E0-4EA2-B3E5-A2257DE74949}"/>
              </a:ext>
            </a:extLst>
          </p:cNvPr>
          <p:cNvSpPr/>
          <p:nvPr/>
        </p:nvSpPr>
        <p:spPr>
          <a:xfrm>
            <a:off x="5159927" y="1703086"/>
            <a:ext cx="1839962" cy="244980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947488-AD24-4CB0-AFF1-7D8A9A1688D5}"/>
              </a:ext>
            </a:extLst>
          </p:cNvPr>
          <p:cNvSpPr/>
          <p:nvPr/>
        </p:nvSpPr>
        <p:spPr>
          <a:xfrm>
            <a:off x="8294065" y="1703086"/>
            <a:ext cx="1839962" cy="244980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99476D-9500-41C7-B1EF-DDE31AAB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72256"/>
              </p:ext>
            </p:extLst>
          </p:nvPr>
        </p:nvGraphicFramePr>
        <p:xfrm>
          <a:off x="3395099" y="5041900"/>
          <a:ext cx="5401797" cy="112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99">
                  <a:extLst>
                    <a:ext uri="{9D8B030D-6E8A-4147-A177-3AD203B41FA5}">
                      <a16:colId xmlns:a16="http://schemas.microsoft.com/office/drawing/2014/main" val="1667319042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791040309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010831177"/>
                    </a:ext>
                  </a:extLst>
                </a:gridCol>
              </a:tblGrid>
              <a:tr h="1128074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771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ABF461-51BD-43ED-B9BD-3446A71C8F4C}"/>
              </a:ext>
            </a:extLst>
          </p:cNvPr>
          <p:cNvSpPr txBox="1"/>
          <p:nvPr/>
        </p:nvSpPr>
        <p:spPr>
          <a:xfrm>
            <a:off x="3403600" y="5183146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714A4-1746-489D-8FB0-B55E5607F5A5}"/>
              </a:ext>
            </a:extLst>
          </p:cNvPr>
          <p:cNvSpPr txBox="1"/>
          <p:nvPr/>
        </p:nvSpPr>
        <p:spPr>
          <a:xfrm>
            <a:off x="5190101" y="5181497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A7093-3E64-4744-9884-C25523F3CCA3}"/>
              </a:ext>
            </a:extLst>
          </p:cNvPr>
          <p:cNvSpPr txBox="1"/>
          <p:nvPr/>
        </p:nvSpPr>
        <p:spPr>
          <a:xfrm>
            <a:off x="6993498" y="5181497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582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53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16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18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3280495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E23DCB-9CDB-4DA5-8A5B-F2B8CF3D16FD}"/>
              </a:ext>
            </a:extLst>
          </p:cNvPr>
          <p:cNvSpPr txBox="1"/>
          <p:nvPr/>
        </p:nvSpPr>
        <p:spPr>
          <a:xfrm>
            <a:off x="1723069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0455DA-2373-43E2-B8A0-755EEB286CE6}"/>
              </a:ext>
            </a:extLst>
          </p:cNvPr>
          <p:cNvSpPr txBox="1"/>
          <p:nvPr/>
        </p:nvSpPr>
        <p:spPr>
          <a:xfrm>
            <a:off x="9536426" y="377442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22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13E738A-D34B-4DB8-A49F-D3A67869F8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95" y="2658094"/>
            <a:ext cx="324000" cy="32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93FB12-E5B4-4031-B9E7-2D5410A1C8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9" y="2658094"/>
            <a:ext cx="324000" cy="32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8AFC830-299C-4797-AF3C-9859C99D12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92" y="2658094"/>
            <a:ext cx="324000" cy="324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9CF91D1-70D4-43E2-888F-A9AF38EFAE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86" y="2658094"/>
            <a:ext cx="324000" cy="324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B879DC7-4494-441D-8B95-96005EDEA6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66" y="2658094"/>
            <a:ext cx="324000" cy="324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C27822F-D7D3-48D3-B76A-79C4735F2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0" y="2658094"/>
            <a:ext cx="324000" cy="32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CE9057E-D3F2-4003-B138-5FC735AE20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44" y="2658094"/>
            <a:ext cx="324000" cy="324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5DA714D-B711-4B62-8475-EED04E739C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38" y="2658094"/>
            <a:ext cx="324000" cy="32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A3DB966-B547-48A3-8E48-CE4F2A635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33" y="2658094"/>
            <a:ext cx="324000" cy="32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02D7C8-D21A-4FEE-98EA-D6130BDEAD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7" y="2658094"/>
            <a:ext cx="324000" cy="32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CF1908E-B37C-4797-8A72-A9EC05207A40}"/>
              </a:ext>
            </a:extLst>
          </p:cNvPr>
          <p:cNvSpPr txBox="1"/>
          <p:nvPr/>
        </p:nvSpPr>
        <p:spPr>
          <a:xfrm>
            <a:off x="386458" y="429891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2s.</a:t>
            </a:r>
          </a:p>
        </p:txBody>
      </p:sp>
    </p:spTree>
    <p:extLst>
      <p:ext uri="{BB962C8B-B14F-4D97-AF65-F5344CB8AC3E}">
        <p14:creationId xmlns:p14="http://schemas.microsoft.com/office/powerpoint/2010/main" val="25563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53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B6-1135-444B-9081-A469F0576F3B}"/>
              </a:ext>
            </a:extLst>
          </p:cNvPr>
          <p:cNvSpPr txBox="1"/>
          <p:nvPr/>
        </p:nvSpPr>
        <p:spPr>
          <a:xfrm>
            <a:off x="270776" y="323053"/>
            <a:ext cx="875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2s.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857832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40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42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48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6394309" y="377442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E23DCB-9CDB-4DA5-8A5B-F2B8CF3D16FD}"/>
              </a:ext>
            </a:extLst>
          </p:cNvPr>
          <p:cNvSpPr txBox="1"/>
          <p:nvPr/>
        </p:nvSpPr>
        <p:spPr>
          <a:xfrm>
            <a:off x="4857285" y="3780770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0455DA-2373-43E2-B8A0-755EEB286CE6}"/>
              </a:ext>
            </a:extLst>
          </p:cNvPr>
          <p:cNvSpPr txBox="1"/>
          <p:nvPr/>
        </p:nvSpPr>
        <p:spPr>
          <a:xfrm>
            <a:off x="9536426" y="377442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13E738A-D34B-4DB8-A49F-D3A67869F8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95" y="2658094"/>
            <a:ext cx="324000" cy="32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93FB12-E5B4-4031-B9E7-2D5410A1C8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9" y="2658094"/>
            <a:ext cx="324000" cy="32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8AFC830-299C-4797-AF3C-9859C99D12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92" y="2658094"/>
            <a:ext cx="324000" cy="324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9CF91D1-70D4-43E2-888F-A9AF38EFAE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86" y="2658094"/>
            <a:ext cx="324000" cy="324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B879DC7-4494-441D-8B95-96005EDEA6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66" y="2658094"/>
            <a:ext cx="324000" cy="324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C27822F-D7D3-48D3-B76A-79C4735F2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0" y="2658094"/>
            <a:ext cx="324000" cy="32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CE9057E-D3F2-4003-B138-5FC735AE20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44" y="2658094"/>
            <a:ext cx="324000" cy="324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5DA714D-B711-4B62-8475-EED04E739C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38" y="2658094"/>
            <a:ext cx="324000" cy="32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A3DB966-B547-48A3-8E48-CE4F2A635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33" y="2658094"/>
            <a:ext cx="324000" cy="32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02D7C8-D21A-4FEE-98EA-D6130BDEAD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7" y="2658094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AC8D8A-CA99-4948-8CFD-17B1733C4656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E03AA6C6-9D26-4F3F-AB69-161CDFB2169D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D1373A-9CA6-4DAE-82FB-28ED13D5901C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C3531F-9BEC-43C0-BC44-67542D93C752}"/>
              </a:ext>
            </a:extLst>
          </p:cNvPr>
          <p:cNvSpPr/>
          <p:nvPr/>
        </p:nvSpPr>
        <p:spPr>
          <a:xfrm>
            <a:off x="323853" y="4470590"/>
            <a:ext cx="1154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has been made on the number line?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75000A8-B33B-432A-B43B-A64A3717DCA2}"/>
              </a:ext>
            </a:extLst>
          </p:cNvPr>
          <p:cNvSpPr/>
          <p:nvPr/>
        </p:nvSpPr>
        <p:spPr>
          <a:xfrm>
            <a:off x="350806" y="5428810"/>
            <a:ext cx="1154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number 36 is missing from the number line.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069337-540C-45A0-9CB2-8B6BD083624D}"/>
              </a:ext>
            </a:extLst>
          </p:cNvPr>
          <p:cNvSpPr txBox="1"/>
          <p:nvPr/>
        </p:nvSpPr>
        <p:spPr>
          <a:xfrm>
            <a:off x="9467440" y="2969165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E80CB6-B9A3-4EA2-AA4D-8183A5FE7B9C}"/>
              </a:ext>
            </a:extLst>
          </p:cNvPr>
          <p:cNvGrpSpPr/>
          <p:nvPr/>
        </p:nvGrpSpPr>
        <p:grpSpPr>
          <a:xfrm>
            <a:off x="1718840" y="1321411"/>
            <a:ext cx="8754319" cy="2455568"/>
            <a:chOff x="1718838" y="2128634"/>
            <a:chExt cx="8754319" cy="245556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093C345-6DD2-468B-A0F9-9385C3129B44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D8DDA0A-2B4A-4D65-B13D-C6FF385BDD6D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4A0BA3B-E605-442D-877D-382136723B23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1F2E40-F98D-4738-AEEA-4FECBA572482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7DEB099-C5B6-4E47-B3D4-D4B91817D8E6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A7A3B77-3B6D-461B-B091-D0112D5089A6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5FED396-2090-4628-BA99-733DBFFC4C42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33DE73D-0776-4A0C-8A55-376C2C33FB19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A0F4E93B-5208-4CC0-89C3-46AD7CC91266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B4689025-BE22-4ADB-BA9E-12D0433801F7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CFF0238F-A08F-4E97-BD77-23D06C09C4A6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2FCF95EC-2B09-4334-AFBA-19D961131C0E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60EDBE7-2FFE-4ABC-A8F0-150D602BDB72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82B75C3-84C0-49B1-A21B-CDA34B74C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93" y="2564209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C4F35EF-4F6B-47DB-9287-E7CEE7ACA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935" y="2564209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F8E30A0-D787-4F29-8860-4C4D9E951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76" y="256933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596EC5E-AB7D-4766-9031-D0887F849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19" y="255952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0FF52E1-469A-44FB-BFB9-118DB32E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458" y="2569337"/>
              <a:ext cx="900000" cy="40862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8006BA6-8C4E-462D-8294-11C6F8BB1170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8EB6A48-28A7-4662-816E-59A38A26F92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42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EA49E2A-1EB9-4ABB-9C22-A8CE3574F7B2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104B719-FDB1-49C6-A73F-3CFCE4D6D1D7}"/>
                </a:ext>
              </a:extLst>
            </p:cNvPr>
            <p:cNvSpPr/>
            <p:nvPr/>
          </p:nvSpPr>
          <p:spPr>
            <a:xfrm>
              <a:off x="4854242" y="3680331"/>
              <a:ext cx="860756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13551D4-5E26-4B80-81D9-9D2B3A92C12A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38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9D441C-7ED3-4C45-BCFE-B75B1CB86986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40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7CEC937-F498-4D62-AE37-827350EBBB99}"/>
              </a:ext>
            </a:extLst>
          </p:cNvPr>
          <p:cNvSpPr/>
          <p:nvPr/>
        </p:nvSpPr>
        <p:spPr>
          <a:xfrm>
            <a:off x="4774960" y="2941719"/>
            <a:ext cx="2717917" cy="735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80998-454B-43F9-9C01-6B63392B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0CFD2-AA35-4963-8D83-77C507BD0148}"/>
              </a:ext>
            </a:extLst>
          </p:cNvPr>
          <p:cNvSpPr txBox="1"/>
          <p:nvPr/>
        </p:nvSpPr>
        <p:spPr>
          <a:xfrm>
            <a:off x="343155" y="229306"/>
            <a:ext cx="1161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Ben counts backwards from 30 in 2s.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 counts forwards from 0 in 2s.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846E-DBED-45AC-8D41-86B028A2489D}"/>
              </a:ext>
            </a:extLst>
          </p:cNvPr>
          <p:cNvSpPr txBox="1"/>
          <p:nvPr/>
        </p:nvSpPr>
        <p:spPr>
          <a:xfrm>
            <a:off x="289564" y="3933670"/>
            <a:ext cx="1161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They say the numbers together at the same time.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will say 16 first?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169D5-6573-4F53-90B4-02AB7668F66F}"/>
              </a:ext>
            </a:extLst>
          </p:cNvPr>
          <p:cNvSpPr txBox="1"/>
          <p:nvPr/>
        </p:nvSpPr>
        <p:spPr>
          <a:xfrm>
            <a:off x="289564" y="5240194"/>
            <a:ext cx="1161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Ben:  30  28  34  24  22  20  18   16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Beth:  0    2    4    6    8   10   12   14   16.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659B1CE-4175-41B0-AA69-15AD5F7CE2FD}"/>
              </a:ext>
            </a:extLst>
          </p:cNvPr>
          <p:cNvSpPr/>
          <p:nvPr/>
        </p:nvSpPr>
        <p:spPr>
          <a:xfrm>
            <a:off x="2709738" y="2688438"/>
            <a:ext cx="3285814" cy="805450"/>
          </a:xfrm>
          <a:prstGeom prst="wedgeRoundRectCallout">
            <a:avLst>
              <a:gd name="adj1" fmla="val -61065"/>
              <a:gd name="adj2" fmla="val 2545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30, 28, 26, 24 …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BB8D974-E726-44EE-83CD-744027D12BB9}"/>
              </a:ext>
            </a:extLst>
          </p:cNvPr>
          <p:cNvSpPr/>
          <p:nvPr/>
        </p:nvSpPr>
        <p:spPr>
          <a:xfrm flipH="1">
            <a:off x="6467957" y="2678047"/>
            <a:ext cx="3120966" cy="805450"/>
          </a:xfrm>
          <a:prstGeom prst="wedgeRoundRectCallout">
            <a:avLst>
              <a:gd name="adj1" fmla="val -61065"/>
              <a:gd name="adj2" fmla="val 2287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0, 2, 4, 6 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B4E8FE-53ED-4394-8855-D7219BECC707}"/>
              </a:ext>
            </a:extLst>
          </p:cNvPr>
          <p:cNvSpPr/>
          <p:nvPr/>
        </p:nvSpPr>
        <p:spPr>
          <a:xfrm>
            <a:off x="3886340" y="4372836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77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Count in 5s</a:t>
            </a:r>
          </a:p>
          <a:p>
            <a:pPr algn="ctr"/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3873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772358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E87F7-8977-40E7-AD81-97FC93ED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289601" y="335524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bananas are there?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6C52C-A39B-440B-80A6-C53EF3464251}"/>
              </a:ext>
            </a:extLst>
          </p:cNvPr>
          <p:cNvSpPr txBox="1"/>
          <p:nvPr/>
        </p:nvSpPr>
        <p:spPr>
          <a:xfrm>
            <a:off x="2077004" y="3998709"/>
            <a:ext cx="773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bananas in each bunch.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2EE08-84C1-435F-9E73-4BD0355CE3BA}"/>
              </a:ext>
            </a:extLst>
          </p:cNvPr>
          <p:cNvSpPr txBox="1"/>
          <p:nvPr/>
        </p:nvSpPr>
        <p:spPr>
          <a:xfrm>
            <a:off x="4145299" y="3915249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2894A-2163-4068-9209-39A36F4FF8B8}"/>
              </a:ext>
            </a:extLst>
          </p:cNvPr>
          <p:cNvSpPr txBox="1"/>
          <p:nvPr/>
        </p:nvSpPr>
        <p:spPr>
          <a:xfrm>
            <a:off x="3529322" y="4822577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bunches.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C9B91-6062-4F63-A011-5A21AA987B28}"/>
              </a:ext>
            </a:extLst>
          </p:cNvPr>
          <p:cNvSpPr txBox="1"/>
          <p:nvPr/>
        </p:nvSpPr>
        <p:spPr>
          <a:xfrm>
            <a:off x="5488237" y="4769132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F5BBC-914E-4B18-8B6A-8E914AB05093}"/>
              </a:ext>
            </a:extLst>
          </p:cNvPr>
          <p:cNvSpPr txBox="1"/>
          <p:nvPr/>
        </p:nvSpPr>
        <p:spPr>
          <a:xfrm>
            <a:off x="2813585" y="5663139"/>
            <a:ext cx="6260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bananas in total.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BF657-AF53-4F9A-88A8-632452F14678}"/>
              </a:ext>
            </a:extLst>
          </p:cNvPr>
          <p:cNvSpPr txBox="1"/>
          <p:nvPr/>
        </p:nvSpPr>
        <p:spPr>
          <a:xfrm>
            <a:off x="4799424" y="5600625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589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7F075-3243-46D7-AEE7-63F649FE0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289601" y="335524"/>
            <a:ext cx="6280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doughnuts are there?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6C52C-A39B-440B-80A6-C53EF3464251}"/>
              </a:ext>
            </a:extLst>
          </p:cNvPr>
          <p:cNvSpPr txBox="1"/>
          <p:nvPr/>
        </p:nvSpPr>
        <p:spPr>
          <a:xfrm>
            <a:off x="2089831" y="3998709"/>
            <a:ext cx="770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doughnuts on each tray.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2EE08-84C1-435F-9E73-4BD0355CE3BA}"/>
              </a:ext>
            </a:extLst>
          </p:cNvPr>
          <p:cNvSpPr txBox="1"/>
          <p:nvPr/>
        </p:nvSpPr>
        <p:spPr>
          <a:xfrm>
            <a:off x="4069099" y="3915249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2894A-2163-4068-9209-39A36F4FF8B8}"/>
              </a:ext>
            </a:extLst>
          </p:cNvPr>
          <p:cNvSpPr txBox="1"/>
          <p:nvPr/>
        </p:nvSpPr>
        <p:spPr>
          <a:xfrm>
            <a:off x="3853931" y="4822577"/>
            <a:ext cx="4179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trays.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C9B91-6062-4F63-A011-5A21AA987B28}"/>
              </a:ext>
            </a:extLst>
          </p:cNvPr>
          <p:cNvSpPr txBox="1"/>
          <p:nvPr/>
        </p:nvSpPr>
        <p:spPr>
          <a:xfrm>
            <a:off x="5810141" y="4744541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F5BBC-914E-4B18-8B6A-8E914AB05093}"/>
              </a:ext>
            </a:extLst>
          </p:cNvPr>
          <p:cNvSpPr txBox="1"/>
          <p:nvPr/>
        </p:nvSpPr>
        <p:spPr>
          <a:xfrm>
            <a:off x="2576341" y="5663139"/>
            <a:ext cx="6734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doughnuts in total.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BF657-AF53-4F9A-88A8-632452F14678}"/>
              </a:ext>
            </a:extLst>
          </p:cNvPr>
          <p:cNvSpPr txBox="1"/>
          <p:nvPr/>
        </p:nvSpPr>
        <p:spPr>
          <a:xfrm>
            <a:off x="4553093" y="5601583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7542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30B6B-246A-4B62-814A-1819BDED7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287981" y="276613"/>
            <a:ext cx="4924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fish are there?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6C52C-A39B-440B-80A6-C53EF3464251}"/>
              </a:ext>
            </a:extLst>
          </p:cNvPr>
          <p:cNvSpPr txBox="1"/>
          <p:nvPr/>
        </p:nvSpPr>
        <p:spPr>
          <a:xfrm>
            <a:off x="2790348" y="4240009"/>
            <a:ext cx="6306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fish in each tank.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2EE08-84C1-435F-9E73-4BD0355CE3BA}"/>
              </a:ext>
            </a:extLst>
          </p:cNvPr>
          <p:cNvSpPr txBox="1"/>
          <p:nvPr/>
        </p:nvSpPr>
        <p:spPr>
          <a:xfrm>
            <a:off x="4755068" y="4158141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2894A-2163-4068-9209-39A36F4FF8B8}"/>
              </a:ext>
            </a:extLst>
          </p:cNvPr>
          <p:cNvSpPr txBox="1"/>
          <p:nvPr/>
        </p:nvSpPr>
        <p:spPr>
          <a:xfrm>
            <a:off x="3807446" y="5063877"/>
            <a:ext cx="4272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tanks.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C9B91-6062-4F63-A011-5A21AA987B28}"/>
              </a:ext>
            </a:extLst>
          </p:cNvPr>
          <p:cNvSpPr txBox="1"/>
          <p:nvPr/>
        </p:nvSpPr>
        <p:spPr>
          <a:xfrm>
            <a:off x="5780324" y="4985841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F5BBC-914E-4B18-8B6A-8E914AB05093}"/>
              </a:ext>
            </a:extLst>
          </p:cNvPr>
          <p:cNvSpPr txBox="1"/>
          <p:nvPr/>
        </p:nvSpPr>
        <p:spPr>
          <a:xfrm>
            <a:off x="3254411" y="5904439"/>
            <a:ext cx="5378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fish in total.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BF657-AF53-4F9A-88A8-632452F14678}"/>
              </a:ext>
            </a:extLst>
          </p:cNvPr>
          <p:cNvSpPr txBox="1"/>
          <p:nvPr/>
        </p:nvSpPr>
        <p:spPr>
          <a:xfrm>
            <a:off x="5210725" y="5841775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620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DE1763-8EB5-4CB2-B241-C76978400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6543"/>
              </p:ext>
            </p:extLst>
          </p:nvPr>
        </p:nvGraphicFramePr>
        <p:xfrm>
          <a:off x="1004999" y="1325395"/>
          <a:ext cx="10182000" cy="307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158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1A8DC4-8270-4EE9-AC3D-9F3993FA5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0280"/>
              </p:ext>
            </p:extLst>
          </p:nvPr>
        </p:nvGraphicFramePr>
        <p:xfrm>
          <a:off x="1004999" y="1325066"/>
          <a:ext cx="10182000" cy="307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47283744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2267482567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457634612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3398483015"/>
                    </a:ext>
                  </a:extLst>
                </a:gridCol>
                <a:gridCol w="1018200">
                  <a:extLst>
                    <a:ext uri="{9D8B030D-6E8A-4147-A177-3AD203B41FA5}">
                      <a16:colId xmlns:a16="http://schemas.microsoft.com/office/drawing/2014/main" val="120187753"/>
                    </a:ext>
                  </a:extLst>
                </a:gridCol>
              </a:tblGrid>
              <a:tr h="1024873"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7769"/>
                  </a:ext>
                </a:extLst>
              </a:tr>
              <a:tr h="1024873"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248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CAAE72F-8F37-41F4-B4F5-BE92AF12A3A2}"/>
              </a:ext>
            </a:extLst>
          </p:cNvPr>
          <p:cNvSpPr txBox="1"/>
          <p:nvPr/>
        </p:nvSpPr>
        <p:spPr>
          <a:xfrm>
            <a:off x="452312" y="413717"/>
            <a:ext cx="465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 in 5s starting from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63D2B-02CD-4EDA-B0FE-0C68FF84284E}"/>
              </a:ext>
            </a:extLst>
          </p:cNvPr>
          <p:cNvSpPr txBox="1"/>
          <p:nvPr/>
        </p:nvSpPr>
        <p:spPr>
          <a:xfrm>
            <a:off x="418695" y="4923487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do you notice?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4C480-55ED-4CD3-BFFB-2103A4A2C6EB}"/>
              </a:ext>
            </a:extLst>
          </p:cNvPr>
          <p:cNvSpPr txBox="1"/>
          <p:nvPr/>
        </p:nvSpPr>
        <p:spPr>
          <a:xfrm>
            <a:off x="418694" y="5724751"/>
            <a:ext cx="1173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All the numbers ending in 5 and 0 have been shaded. </a:t>
            </a:r>
          </a:p>
        </p:txBody>
      </p:sp>
    </p:spTree>
    <p:extLst>
      <p:ext uri="{BB962C8B-B14F-4D97-AF65-F5344CB8AC3E}">
        <p14:creationId xmlns:p14="http://schemas.microsoft.com/office/powerpoint/2010/main" val="37398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49191-07DC-4FC3-B634-F74059497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B1AB6-1135-444B-9081-A469F0576F3B}"/>
              </a:ext>
            </a:extLst>
          </p:cNvPr>
          <p:cNvSpPr txBox="1"/>
          <p:nvPr/>
        </p:nvSpPr>
        <p:spPr>
          <a:xfrm>
            <a:off x="386458" y="421497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5s.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4852068" y="377638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3D96E8-EA6E-4171-A615-E788E25920BC}"/>
              </a:ext>
            </a:extLst>
          </p:cNvPr>
          <p:cNvSpPr txBox="1"/>
          <p:nvPr/>
        </p:nvSpPr>
        <p:spPr>
          <a:xfrm>
            <a:off x="6406336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761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613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the numbers from smallest to greatest.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99476D-9500-41C7-B1EF-DDE31AAB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71645"/>
              </p:ext>
            </p:extLst>
          </p:nvPr>
        </p:nvGraphicFramePr>
        <p:xfrm>
          <a:off x="3395099" y="5062525"/>
          <a:ext cx="5401797" cy="112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99">
                  <a:extLst>
                    <a:ext uri="{9D8B030D-6E8A-4147-A177-3AD203B41FA5}">
                      <a16:colId xmlns:a16="http://schemas.microsoft.com/office/drawing/2014/main" val="1667319042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791040309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010831177"/>
                    </a:ext>
                  </a:extLst>
                </a:gridCol>
              </a:tblGrid>
              <a:tr h="1128074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771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ABF461-51BD-43ED-B9BD-3446A71C8F4C}"/>
              </a:ext>
            </a:extLst>
          </p:cNvPr>
          <p:cNvSpPr txBox="1"/>
          <p:nvPr/>
        </p:nvSpPr>
        <p:spPr>
          <a:xfrm>
            <a:off x="3403600" y="5203771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714A4-1746-489D-8FB0-B55E5607F5A5}"/>
              </a:ext>
            </a:extLst>
          </p:cNvPr>
          <p:cNvSpPr txBox="1"/>
          <p:nvPr/>
        </p:nvSpPr>
        <p:spPr>
          <a:xfrm>
            <a:off x="5190101" y="5202122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A7093-3E64-4744-9884-C25523F3CCA3}"/>
              </a:ext>
            </a:extLst>
          </p:cNvPr>
          <p:cNvSpPr txBox="1"/>
          <p:nvPr/>
        </p:nvSpPr>
        <p:spPr>
          <a:xfrm>
            <a:off x="6993498" y="5202122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7B8DCC-DF29-4B74-A5F3-644ADD4FE358}"/>
              </a:ext>
            </a:extLst>
          </p:cNvPr>
          <p:cNvSpPr/>
          <p:nvPr/>
        </p:nvSpPr>
        <p:spPr>
          <a:xfrm>
            <a:off x="2025792" y="1703086"/>
            <a:ext cx="1839962" cy="244980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F9E460-40E0-48D8-9D28-84D9B1A2683B}"/>
              </a:ext>
            </a:extLst>
          </p:cNvPr>
          <p:cNvSpPr/>
          <p:nvPr/>
        </p:nvSpPr>
        <p:spPr>
          <a:xfrm>
            <a:off x="5159927" y="1703086"/>
            <a:ext cx="1839962" cy="244980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5B2263-7E7A-4461-A496-31E1D8302138}"/>
              </a:ext>
            </a:extLst>
          </p:cNvPr>
          <p:cNvSpPr/>
          <p:nvPr/>
        </p:nvSpPr>
        <p:spPr>
          <a:xfrm>
            <a:off x="8294065" y="1703086"/>
            <a:ext cx="1839962" cy="244980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50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43C57-6131-4BF0-9FBE-ECBD8DB61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15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40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35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3290545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3D96E8-EA6E-4171-A615-E788E25920BC}"/>
              </a:ext>
            </a:extLst>
          </p:cNvPr>
          <p:cNvSpPr txBox="1"/>
          <p:nvPr/>
        </p:nvSpPr>
        <p:spPr>
          <a:xfrm>
            <a:off x="6406336" y="3776139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303CD9-3F04-4F46-AFB8-22A882FCD170}"/>
              </a:ext>
            </a:extLst>
          </p:cNvPr>
          <p:cNvSpPr txBox="1"/>
          <p:nvPr/>
        </p:nvSpPr>
        <p:spPr>
          <a:xfrm>
            <a:off x="386458" y="421497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5s.</a:t>
            </a:r>
          </a:p>
        </p:txBody>
      </p:sp>
    </p:spTree>
    <p:extLst>
      <p:ext uri="{BB962C8B-B14F-4D97-AF65-F5344CB8AC3E}">
        <p14:creationId xmlns:p14="http://schemas.microsoft.com/office/powerpoint/2010/main" val="35833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53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25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8B3557-8048-4AF0-9E7F-47CA61BA1B3F}"/>
              </a:ext>
            </a:extLst>
          </p:cNvPr>
          <p:cNvSpPr txBox="1"/>
          <p:nvPr/>
        </p:nvSpPr>
        <p:spPr>
          <a:xfrm>
            <a:off x="1728607" y="380091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3D96E8-EA6E-4171-A615-E788E25920BC}"/>
              </a:ext>
            </a:extLst>
          </p:cNvPr>
          <p:cNvSpPr txBox="1"/>
          <p:nvPr/>
        </p:nvSpPr>
        <p:spPr>
          <a:xfrm>
            <a:off x="3294641" y="377638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50B2A-AABD-4A7E-8B41-F6B20E1042EA}"/>
              </a:ext>
            </a:extLst>
          </p:cNvPr>
          <p:cNvGrpSpPr/>
          <p:nvPr/>
        </p:nvGrpSpPr>
        <p:grpSpPr>
          <a:xfrm>
            <a:off x="2364101" y="2298114"/>
            <a:ext cx="1205356" cy="693241"/>
            <a:chOff x="2364101" y="2298114"/>
            <a:chExt cx="1205356" cy="69324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58E7EE2-FFFC-4879-9D6D-386720DEC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7AEAAB7-29BA-416F-9A91-488A80E4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82A5F1-BD4D-4296-B889-0E50572D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4F984E8-5F8C-44A6-8CE4-DCD1B81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2BAAD9F-5FFA-4DC2-A249-AB37A5F1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8DA14E6-A3B6-43D9-8C70-DF55F8EA35F0}"/>
              </a:ext>
            </a:extLst>
          </p:cNvPr>
          <p:cNvSpPr txBox="1"/>
          <p:nvPr/>
        </p:nvSpPr>
        <p:spPr>
          <a:xfrm>
            <a:off x="9528655" y="380007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62FC328-92E8-41BB-B635-43FF73D7516B}"/>
              </a:ext>
            </a:extLst>
          </p:cNvPr>
          <p:cNvGrpSpPr/>
          <p:nvPr/>
        </p:nvGrpSpPr>
        <p:grpSpPr>
          <a:xfrm>
            <a:off x="3928371" y="2291925"/>
            <a:ext cx="1205356" cy="693241"/>
            <a:chOff x="2364101" y="2298114"/>
            <a:chExt cx="1205356" cy="69324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40E46E9-780F-4950-850A-39052CFC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A9DF8CD-7E5E-4AB2-86DD-C7EA65610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067A6DD-5ACD-4663-97BE-AC78DFBF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6C14DCB-3037-43AD-9664-5759B5474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023C322-870B-466E-872B-7CCFEB0F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ABF932-7180-4DDD-8305-71906953B4E5}"/>
              </a:ext>
            </a:extLst>
          </p:cNvPr>
          <p:cNvGrpSpPr/>
          <p:nvPr/>
        </p:nvGrpSpPr>
        <p:grpSpPr>
          <a:xfrm>
            <a:off x="5493045" y="2296621"/>
            <a:ext cx="1205356" cy="693241"/>
            <a:chOff x="2364101" y="2298114"/>
            <a:chExt cx="1205356" cy="69324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A2F0B02-BEC1-4F99-80FC-D73ADB55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04B68E2-0D5A-4DCE-A95D-447778144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1B38A87-73FD-414C-B8A3-6EA9E3F6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DE2E85A-1F86-4ADA-9BFA-532E3B2B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F6FCBD3-37A0-4828-9FA1-26847647C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E837399-DEDE-4725-B780-E4DEB318A23D}"/>
              </a:ext>
            </a:extLst>
          </p:cNvPr>
          <p:cNvGrpSpPr/>
          <p:nvPr/>
        </p:nvGrpSpPr>
        <p:grpSpPr>
          <a:xfrm>
            <a:off x="7056021" y="2302810"/>
            <a:ext cx="1205356" cy="693241"/>
            <a:chOff x="2364101" y="2298114"/>
            <a:chExt cx="1205356" cy="69324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B6D8BC0-87A1-4777-B308-FA9318FE4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7473A70-E49A-452F-B72B-79061FA1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73179AB-B08F-4779-AE2A-525694C8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5AC7151-2D17-4097-BB04-873AC495F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737AA28-39F2-4C10-921F-E8AB9232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70465B-14EC-42F4-BAD2-758C858A4F8A}"/>
              </a:ext>
            </a:extLst>
          </p:cNvPr>
          <p:cNvGrpSpPr/>
          <p:nvPr/>
        </p:nvGrpSpPr>
        <p:grpSpPr>
          <a:xfrm>
            <a:off x="8612311" y="2305055"/>
            <a:ext cx="1205356" cy="693241"/>
            <a:chOff x="2364101" y="2298114"/>
            <a:chExt cx="1205356" cy="693241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49086B3-6691-436F-9808-58695F04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281E3A6-901D-4C1B-AD35-A5ABBE423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19D2736-DDEA-4263-8564-CCDDB3901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4D4BFF1-7E33-447E-B4A1-C0F007BA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D902959-92A6-480C-ACB0-0E8C6E563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DE6353B-D5E9-4F76-B0DB-0D201E7CB739}"/>
              </a:ext>
            </a:extLst>
          </p:cNvPr>
          <p:cNvSpPr txBox="1"/>
          <p:nvPr/>
        </p:nvSpPr>
        <p:spPr>
          <a:xfrm>
            <a:off x="386458" y="421497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5s.</a:t>
            </a:r>
          </a:p>
        </p:txBody>
      </p:sp>
    </p:spTree>
    <p:extLst>
      <p:ext uri="{BB962C8B-B14F-4D97-AF65-F5344CB8AC3E}">
        <p14:creationId xmlns:p14="http://schemas.microsoft.com/office/powerpoint/2010/main" val="42623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53"/>
            <a:ext cx="12191999" cy="6998429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E17AB04C-199F-4B01-8BE7-AE32EE400A4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1FF8E9-48EF-42BA-8F77-53C149808510}"/>
              </a:ext>
            </a:extLst>
          </p:cNvPr>
          <p:cNvSpPr txBox="1"/>
          <p:nvPr/>
        </p:nvSpPr>
        <p:spPr>
          <a:xfrm>
            <a:off x="9467438" y="3776388"/>
            <a:ext cx="99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C2DF2-BEB3-48F6-A14C-B035A3F0FC2C}"/>
              </a:ext>
            </a:extLst>
          </p:cNvPr>
          <p:cNvGrpSpPr/>
          <p:nvPr/>
        </p:nvGrpSpPr>
        <p:grpSpPr>
          <a:xfrm>
            <a:off x="1718838" y="2128634"/>
            <a:ext cx="8754319" cy="2455568"/>
            <a:chOff x="1718838" y="2128634"/>
            <a:chExt cx="8754319" cy="245556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9A53B8-6C8F-42D3-BC7C-E22A6882436B}"/>
                </a:ext>
              </a:extLst>
            </p:cNvPr>
            <p:cNvCxnSpPr/>
            <p:nvPr/>
          </p:nvCxnSpPr>
          <p:spPr>
            <a:xfrm>
              <a:off x="1718838" y="3057082"/>
              <a:ext cx="8754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0FA445-9191-4321-8543-CA7BB47B62AA}"/>
                </a:ext>
              </a:extLst>
            </p:cNvPr>
            <p:cNvCxnSpPr/>
            <p:nvPr/>
          </p:nvCxnSpPr>
          <p:spPr>
            <a:xfrm>
              <a:off x="2182606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C1CC4-D61E-4230-BE8E-087C9FFE7294}"/>
                </a:ext>
              </a:extLst>
            </p:cNvPr>
            <p:cNvCxnSpPr/>
            <p:nvPr/>
          </p:nvCxnSpPr>
          <p:spPr>
            <a:xfrm>
              <a:off x="3744447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C9AB8E-A9DE-4C30-98D0-1A46948C02F5}"/>
                </a:ext>
              </a:extLst>
            </p:cNvPr>
            <p:cNvCxnSpPr/>
            <p:nvPr/>
          </p:nvCxnSpPr>
          <p:spPr>
            <a:xfrm>
              <a:off x="5306289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906BC-3D93-4A7A-915F-164EECE33913}"/>
                </a:ext>
              </a:extLst>
            </p:cNvPr>
            <p:cNvCxnSpPr/>
            <p:nvPr/>
          </p:nvCxnSpPr>
          <p:spPr>
            <a:xfrm>
              <a:off x="6868131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8A94E-FBF6-49B6-9C0F-B2C6A2364673}"/>
                </a:ext>
              </a:extLst>
            </p:cNvPr>
            <p:cNvCxnSpPr/>
            <p:nvPr/>
          </p:nvCxnSpPr>
          <p:spPr>
            <a:xfrm>
              <a:off x="8429973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A1781-51EA-49F5-89EE-5413868F008F}"/>
                </a:ext>
              </a:extLst>
            </p:cNvPr>
            <p:cNvCxnSpPr/>
            <p:nvPr/>
          </p:nvCxnSpPr>
          <p:spPr>
            <a:xfrm>
              <a:off x="9991814" y="3070663"/>
              <a:ext cx="0" cy="6096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93F138-2A22-4D00-8E43-680603BE655F}"/>
                </a:ext>
              </a:extLst>
            </p:cNvPr>
            <p:cNvGrpSpPr/>
            <p:nvPr/>
          </p:nvGrpSpPr>
          <p:grpSpPr>
            <a:xfrm>
              <a:off x="2183033" y="2128634"/>
              <a:ext cx="7808781" cy="2067706"/>
              <a:chOff x="2183033" y="2128634"/>
              <a:chExt cx="7808781" cy="2067706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806E29-1988-4DA7-89EE-2056F0DB7A41}"/>
                  </a:ext>
                </a:extLst>
              </p:cNvPr>
              <p:cNvSpPr/>
              <p:nvPr/>
            </p:nvSpPr>
            <p:spPr>
              <a:xfrm>
                <a:off x="2183033" y="2128641"/>
                <a:ext cx="1567255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E4D7930-47CD-4D92-8667-A3C87B7238ED}"/>
                  </a:ext>
                </a:extLst>
              </p:cNvPr>
              <p:cNvSpPr/>
              <p:nvPr/>
            </p:nvSpPr>
            <p:spPr>
              <a:xfrm>
                <a:off x="3742593" y="2128637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9A5C0AF-9D37-40A6-9DEE-E2944F2A20B3}"/>
                  </a:ext>
                </a:extLst>
              </p:cNvPr>
              <p:cNvSpPr/>
              <p:nvPr/>
            </p:nvSpPr>
            <p:spPr>
              <a:xfrm>
                <a:off x="5305323" y="212863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E434ADF7-5CAE-4345-9E7F-1410CEE4E6B1}"/>
                  </a:ext>
                </a:extLst>
              </p:cNvPr>
              <p:cNvSpPr/>
              <p:nvPr/>
            </p:nvSpPr>
            <p:spPr>
              <a:xfrm>
                <a:off x="6872228" y="2131535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A0934EE3-C38B-4514-96A1-86CC2FB9F54D}"/>
                  </a:ext>
                </a:extLst>
              </p:cNvPr>
              <p:cNvSpPr/>
              <p:nvPr/>
            </p:nvSpPr>
            <p:spPr>
              <a:xfrm>
                <a:off x="8423702" y="2140564"/>
                <a:ext cx="1568112" cy="2055776"/>
              </a:xfrm>
              <a:prstGeom prst="arc">
                <a:avLst>
                  <a:gd name="adj1" fmla="val 11201994"/>
                  <a:gd name="adj2" fmla="val 2119115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3FF93-B6BA-4DD8-8E2A-29EACB34AB5E}"/>
                </a:ext>
              </a:extLst>
            </p:cNvPr>
            <p:cNvSpPr/>
            <p:nvPr/>
          </p:nvSpPr>
          <p:spPr>
            <a:xfrm>
              <a:off x="1726342" y="3680333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25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3C5DEF-ECB2-4734-A52E-93F08326279F}"/>
                </a:ext>
              </a:extLst>
            </p:cNvPr>
            <p:cNvSpPr/>
            <p:nvPr/>
          </p:nvSpPr>
          <p:spPr>
            <a:xfrm>
              <a:off x="9535971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50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852481-5106-4DC8-B62C-B705C0197FD6}"/>
                </a:ext>
              </a:extLst>
            </p:cNvPr>
            <p:cNvSpPr/>
            <p:nvPr/>
          </p:nvSpPr>
          <p:spPr>
            <a:xfrm>
              <a:off x="3290545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30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49F73-D714-4F4A-87FA-DA3DA257E974}"/>
                </a:ext>
              </a:extLst>
            </p:cNvPr>
            <p:cNvSpPr/>
            <p:nvPr/>
          </p:nvSpPr>
          <p:spPr>
            <a:xfrm>
              <a:off x="4854242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6E05CC-7B3D-4758-BFBC-4EAA706E3D1D}"/>
                </a:ext>
              </a:extLst>
            </p:cNvPr>
            <p:cNvSpPr/>
            <p:nvPr/>
          </p:nvSpPr>
          <p:spPr>
            <a:xfrm>
              <a:off x="6409277" y="3680331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A468E-FDB5-42F5-9B45-BB3CD79A8581}"/>
                </a:ext>
              </a:extLst>
            </p:cNvPr>
            <p:cNvSpPr/>
            <p:nvPr/>
          </p:nvSpPr>
          <p:spPr>
            <a:xfrm>
              <a:off x="7983024" y="3684202"/>
              <a:ext cx="900000" cy="9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D3D96E8-EA6E-4171-A615-E788E25920BC}"/>
              </a:ext>
            </a:extLst>
          </p:cNvPr>
          <p:cNvSpPr txBox="1"/>
          <p:nvPr/>
        </p:nvSpPr>
        <p:spPr>
          <a:xfrm>
            <a:off x="6417939" y="3776388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50B2A-AABD-4A7E-8B41-F6B20E1042EA}"/>
              </a:ext>
            </a:extLst>
          </p:cNvPr>
          <p:cNvGrpSpPr/>
          <p:nvPr/>
        </p:nvGrpSpPr>
        <p:grpSpPr>
          <a:xfrm>
            <a:off x="2364101" y="2298114"/>
            <a:ext cx="1205356" cy="693241"/>
            <a:chOff x="2364101" y="2298114"/>
            <a:chExt cx="1205356" cy="69324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58E7EE2-FFFC-4879-9D6D-386720DEC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7AEAAB7-29BA-416F-9A91-488A80E4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82A5F1-BD4D-4296-B889-0E50572D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4F984E8-5F8C-44A6-8CE4-DCD1B81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2BAAD9F-5FFA-4DC2-A249-AB37A5F1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8DA14E6-A3B6-43D9-8C70-DF55F8EA35F0}"/>
              </a:ext>
            </a:extLst>
          </p:cNvPr>
          <p:cNvSpPr txBox="1"/>
          <p:nvPr/>
        </p:nvSpPr>
        <p:spPr>
          <a:xfrm>
            <a:off x="4856900" y="3777634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62FC328-92E8-41BB-B635-43FF73D7516B}"/>
              </a:ext>
            </a:extLst>
          </p:cNvPr>
          <p:cNvGrpSpPr/>
          <p:nvPr/>
        </p:nvGrpSpPr>
        <p:grpSpPr>
          <a:xfrm>
            <a:off x="3928371" y="2291925"/>
            <a:ext cx="1205356" cy="693241"/>
            <a:chOff x="2364101" y="2298114"/>
            <a:chExt cx="1205356" cy="69324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40E46E9-780F-4950-850A-39052CFC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A9DF8CD-7E5E-4AB2-86DD-C7EA65610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067A6DD-5ACD-4663-97BE-AC78DFBF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6C14DCB-3037-43AD-9664-5759B5474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023C322-870B-466E-872B-7CCFEB0F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ABF932-7180-4DDD-8305-71906953B4E5}"/>
              </a:ext>
            </a:extLst>
          </p:cNvPr>
          <p:cNvGrpSpPr/>
          <p:nvPr/>
        </p:nvGrpSpPr>
        <p:grpSpPr>
          <a:xfrm>
            <a:off x="5493045" y="2296621"/>
            <a:ext cx="1205356" cy="693241"/>
            <a:chOff x="2364101" y="2298114"/>
            <a:chExt cx="1205356" cy="69324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A2F0B02-BEC1-4F99-80FC-D73ADB55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04B68E2-0D5A-4DCE-A95D-447778144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1B38A87-73FD-414C-B8A3-6EA9E3F6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DE2E85A-1F86-4ADA-9BFA-532E3B2B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F6FCBD3-37A0-4828-9FA1-26847647C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E837399-DEDE-4725-B780-E4DEB318A23D}"/>
              </a:ext>
            </a:extLst>
          </p:cNvPr>
          <p:cNvGrpSpPr/>
          <p:nvPr/>
        </p:nvGrpSpPr>
        <p:grpSpPr>
          <a:xfrm>
            <a:off x="7056021" y="2302810"/>
            <a:ext cx="1205356" cy="693241"/>
            <a:chOff x="2364101" y="2298114"/>
            <a:chExt cx="1205356" cy="69324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B6D8BC0-87A1-4777-B308-FA9318FE4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7473A70-E49A-452F-B72B-79061FA1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73179AB-B08F-4779-AE2A-525694C8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5AC7151-2D17-4097-BB04-873AC495F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737AA28-39F2-4C10-921F-E8AB9232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70465B-14EC-42F4-BAD2-758C858A4F8A}"/>
              </a:ext>
            </a:extLst>
          </p:cNvPr>
          <p:cNvGrpSpPr/>
          <p:nvPr/>
        </p:nvGrpSpPr>
        <p:grpSpPr>
          <a:xfrm>
            <a:off x="8612311" y="2305055"/>
            <a:ext cx="1205356" cy="693241"/>
            <a:chOff x="2364101" y="2298114"/>
            <a:chExt cx="1205356" cy="693241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49086B3-6691-436F-9808-58695F04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01" y="2666185"/>
              <a:ext cx="324000" cy="3240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281E3A6-901D-4C1B-AD35-A5ABBE423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779" y="2667355"/>
              <a:ext cx="324000" cy="3240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19D2736-DDEA-4263-8564-CCDDB3901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57" y="2661166"/>
              <a:ext cx="324000" cy="3240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4D4BFF1-7E33-447E-B4A1-C0F007BA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33" y="2304303"/>
              <a:ext cx="324000" cy="32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D902959-92A6-480C-ACB0-0E8C6E563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11" y="2298114"/>
              <a:ext cx="324000" cy="324000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D5F503E-FA8A-4146-8F73-B3AB20DA4657}"/>
              </a:ext>
            </a:extLst>
          </p:cNvPr>
          <p:cNvSpPr txBox="1"/>
          <p:nvPr/>
        </p:nvSpPr>
        <p:spPr>
          <a:xfrm>
            <a:off x="7990586" y="3781623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B89EAD-7DCC-410B-8944-A5AE5BAF7EC3}"/>
              </a:ext>
            </a:extLst>
          </p:cNvPr>
          <p:cNvSpPr txBox="1"/>
          <p:nvPr/>
        </p:nvSpPr>
        <p:spPr>
          <a:xfrm>
            <a:off x="386458" y="421497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lines by counting in 5s.</a:t>
            </a:r>
          </a:p>
        </p:txBody>
      </p:sp>
    </p:spTree>
    <p:extLst>
      <p:ext uri="{BB962C8B-B14F-4D97-AF65-F5344CB8AC3E}">
        <p14:creationId xmlns:p14="http://schemas.microsoft.com/office/powerpoint/2010/main" val="2081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AC8D8A-CA99-4948-8CFD-17B1733C4656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E03AA6C6-9D26-4F3F-AB69-161CDFB2169D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D1373A-9CA6-4DAE-82FB-28ED13D5901C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E91025-3258-4C71-8752-0AAA9CD3CF48}"/>
              </a:ext>
            </a:extLst>
          </p:cNvPr>
          <p:cNvSpPr txBox="1"/>
          <p:nvPr/>
        </p:nvSpPr>
        <p:spPr>
          <a:xfrm>
            <a:off x="302439" y="399113"/>
            <a:ext cx="6636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is the odd one out?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AD225-338C-4572-8CE3-B284602CAB1D}"/>
              </a:ext>
            </a:extLst>
          </p:cNvPr>
          <p:cNvSpPr txBox="1"/>
          <p:nvPr/>
        </p:nvSpPr>
        <p:spPr>
          <a:xfrm>
            <a:off x="302438" y="4850808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9110FA-1481-47DC-BD0A-949FB703F883}"/>
              </a:ext>
            </a:extLst>
          </p:cNvPr>
          <p:cNvSpPr/>
          <p:nvPr/>
        </p:nvSpPr>
        <p:spPr>
          <a:xfrm>
            <a:off x="1497026" y="1764550"/>
            <a:ext cx="1724279" cy="23055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E12158-945C-4728-A3E6-5B98EFFBF568}"/>
              </a:ext>
            </a:extLst>
          </p:cNvPr>
          <p:cNvSpPr/>
          <p:nvPr/>
        </p:nvSpPr>
        <p:spPr>
          <a:xfrm>
            <a:off x="6337548" y="1764550"/>
            <a:ext cx="1724279" cy="23055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CAEF26-E007-43C2-BD3E-046DED3B587D}"/>
              </a:ext>
            </a:extLst>
          </p:cNvPr>
          <p:cNvSpPr/>
          <p:nvPr/>
        </p:nvSpPr>
        <p:spPr>
          <a:xfrm>
            <a:off x="3917287" y="1764551"/>
            <a:ext cx="1724279" cy="23055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446DBE-4F39-4656-BE61-33F7455A69D6}"/>
              </a:ext>
            </a:extLst>
          </p:cNvPr>
          <p:cNvSpPr/>
          <p:nvPr/>
        </p:nvSpPr>
        <p:spPr>
          <a:xfrm>
            <a:off x="8757809" y="1764550"/>
            <a:ext cx="1724279" cy="2305594"/>
          </a:xfrm>
          <a:prstGeom prst="roundRect">
            <a:avLst/>
          </a:prstGeom>
          <a:solidFill>
            <a:srgbClr val="CC00CC">
              <a:alpha val="1098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3A2A4-8CF1-44DB-856A-6235BD927873}"/>
              </a:ext>
            </a:extLst>
          </p:cNvPr>
          <p:cNvSpPr txBox="1"/>
          <p:nvPr/>
        </p:nvSpPr>
        <p:spPr>
          <a:xfrm>
            <a:off x="302438" y="5665684"/>
            <a:ext cx="958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29 is the odd number out as it is not divisible by 5.</a:t>
            </a:r>
          </a:p>
        </p:txBody>
      </p:sp>
    </p:spTree>
    <p:extLst>
      <p:ext uri="{BB962C8B-B14F-4D97-AF65-F5344CB8AC3E}">
        <p14:creationId xmlns:p14="http://schemas.microsoft.com/office/powerpoint/2010/main" val="33377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508C85-AFBC-4724-BE3B-5B713AA5C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3F6E13-E514-411B-AE7B-9A49660AFCC4}"/>
              </a:ext>
            </a:extLst>
          </p:cNvPr>
          <p:cNvSpPr/>
          <p:nvPr/>
        </p:nvSpPr>
        <p:spPr>
          <a:xfrm>
            <a:off x="315138" y="4194146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working.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2C3ACE-007E-43CF-9E03-049ED9106262}"/>
              </a:ext>
            </a:extLst>
          </p:cNvPr>
          <p:cNvSpPr/>
          <p:nvPr/>
        </p:nvSpPr>
        <p:spPr>
          <a:xfrm>
            <a:off x="2765134" y="1205713"/>
            <a:ext cx="5682952" cy="1606979"/>
          </a:xfrm>
          <a:prstGeom prst="wedgeRoundRectCallout">
            <a:avLst>
              <a:gd name="adj1" fmla="val -56778"/>
              <a:gd name="adj2" fmla="val 29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30 doughnuts.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Each tray holds 5 doughnuts.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How many trays are there?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8D5BF9-883C-4D50-8981-4907FF4A5B20}"/>
              </a:ext>
            </a:extLst>
          </p:cNvPr>
          <p:cNvSpPr/>
          <p:nvPr/>
        </p:nvSpPr>
        <p:spPr>
          <a:xfrm>
            <a:off x="315138" y="4934232"/>
            <a:ext cx="10073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trays.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Counting up in 5s six times will get the answer of 30.</a:t>
            </a:r>
          </a:p>
        </p:txBody>
      </p:sp>
    </p:spTree>
    <p:extLst>
      <p:ext uri="{BB962C8B-B14F-4D97-AF65-F5344CB8AC3E}">
        <p14:creationId xmlns:p14="http://schemas.microsoft.com/office/powerpoint/2010/main" val="42736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EAF4-5864-4FD4-8CA4-0F1E6D241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smallest to greatest.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3BDD7A14-09E6-466D-ACF3-84C8B8079820}"/>
              </a:ext>
            </a:extLst>
          </p:cNvPr>
          <p:cNvGraphicFramePr>
            <a:graphicFrameLocks noGrp="1"/>
          </p:cNvGraphicFramePr>
          <p:nvPr/>
        </p:nvGraphicFramePr>
        <p:xfrm>
          <a:off x="3395099" y="5041900"/>
          <a:ext cx="5401797" cy="112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99">
                  <a:extLst>
                    <a:ext uri="{9D8B030D-6E8A-4147-A177-3AD203B41FA5}">
                      <a16:colId xmlns:a16="http://schemas.microsoft.com/office/drawing/2014/main" val="1667319042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791040309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010831177"/>
                    </a:ext>
                  </a:extLst>
                </a:gridCol>
              </a:tblGrid>
              <a:tr h="1128074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7713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95FEFF86-0420-4747-8C8D-419C3B953983}"/>
              </a:ext>
            </a:extLst>
          </p:cNvPr>
          <p:cNvSpPr txBox="1"/>
          <p:nvPr/>
        </p:nvSpPr>
        <p:spPr>
          <a:xfrm>
            <a:off x="3403600" y="5190021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9A3E0A-7AA1-4F0D-BD94-138A18E1C86C}"/>
              </a:ext>
            </a:extLst>
          </p:cNvPr>
          <p:cNvSpPr txBox="1"/>
          <p:nvPr/>
        </p:nvSpPr>
        <p:spPr>
          <a:xfrm>
            <a:off x="5190101" y="5188372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881384-3E4B-499F-8322-2D1EB5147FF8}"/>
              </a:ext>
            </a:extLst>
          </p:cNvPr>
          <p:cNvSpPr txBox="1"/>
          <p:nvPr/>
        </p:nvSpPr>
        <p:spPr>
          <a:xfrm>
            <a:off x="6993498" y="5188372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457DBB-F7BD-40C5-AA18-1FE9631F5ED1}"/>
              </a:ext>
            </a:extLst>
          </p:cNvPr>
          <p:cNvSpPr txBox="1"/>
          <p:nvPr/>
        </p:nvSpPr>
        <p:spPr>
          <a:xfrm>
            <a:off x="3194442" y="1866161"/>
            <a:ext cx="7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E994A1-2502-4F91-95F1-9A4482AA374E}"/>
              </a:ext>
            </a:extLst>
          </p:cNvPr>
          <p:cNvSpPr txBox="1"/>
          <p:nvPr/>
        </p:nvSpPr>
        <p:spPr>
          <a:xfrm>
            <a:off x="7103022" y="1866161"/>
            <a:ext cx="7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CA01892-B08C-4C6E-90AE-04AAD914A427}"/>
              </a:ext>
            </a:extLst>
          </p:cNvPr>
          <p:cNvSpPr txBox="1"/>
          <p:nvPr/>
        </p:nvSpPr>
        <p:spPr>
          <a:xfrm>
            <a:off x="10988491" y="1866161"/>
            <a:ext cx="7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1588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C46BF-2A6E-4439-8251-BA91D11C1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Order smallest to greatest.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B5F32EE9-DAEB-4C50-B437-45143540D105}"/>
              </a:ext>
            </a:extLst>
          </p:cNvPr>
          <p:cNvGraphicFramePr>
            <a:graphicFrameLocks noGrp="1"/>
          </p:cNvGraphicFramePr>
          <p:nvPr/>
        </p:nvGraphicFramePr>
        <p:xfrm>
          <a:off x="3395099" y="5041900"/>
          <a:ext cx="5401797" cy="112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99">
                  <a:extLst>
                    <a:ext uri="{9D8B030D-6E8A-4147-A177-3AD203B41FA5}">
                      <a16:colId xmlns:a16="http://schemas.microsoft.com/office/drawing/2014/main" val="1667319042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791040309"/>
                    </a:ext>
                  </a:extLst>
                </a:gridCol>
                <a:gridCol w="1800599">
                  <a:extLst>
                    <a:ext uri="{9D8B030D-6E8A-4147-A177-3AD203B41FA5}">
                      <a16:colId xmlns:a16="http://schemas.microsoft.com/office/drawing/2014/main" val="2010831177"/>
                    </a:ext>
                  </a:extLst>
                </a:gridCol>
              </a:tblGrid>
              <a:tr h="1128074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77133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E8E8F56-8571-46D0-A7FD-E21BC81BA0DA}"/>
              </a:ext>
            </a:extLst>
          </p:cNvPr>
          <p:cNvSpPr txBox="1"/>
          <p:nvPr/>
        </p:nvSpPr>
        <p:spPr>
          <a:xfrm>
            <a:off x="3403600" y="5190022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1D2235-7EB9-4798-8057-625AB8FBA64B}"/>
              </a:ext>
            </a:extLst>
          </p:cNvPr>
          <p:cNvSpPr txBox="1"/>
          <p:nvPr/>
        </p:nvSpPr>
        <p:spPr>
          <a:xfrm>
            <a:off x="5190101" y="5188373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041149-5FEC-4C80-B227-985046FE6585}"/>
              </a:ext>
            </a:extLst>
          </p:cNvPr>
          <p:cNvSpPr txBox="1"/>
          <p:nvPr/>
        </p:nvSpPr>
        <p:spPr>
          <a:xfrm>
            <a:off x="6993498" y="5188373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7C472D-5603-45FA-AA79-9A0A9CC10640}"/>
              </a:ext>
            </a:extLst>
          </p:cNvPr>
          <p:cNvSpPr txBox="1"/>
          <p:nvPr/>
        </p:nvSpPr>
        <p:spPr>
          <a:xfrm>
            <a:off x="3194442" y="1866161"/>
            <a:ext cx="7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872325-6921-44BF-997F-0DF89DA6DC6E}"/>
              </a:ext>
            </a:extLst>
          </p:cNvPr>
          <p:cNvSpPr txBox="1"/>
          <p:nvPr/>
        </p:nvSpPr>
        <p:spPr>
          <a:xfrm>
            <a:off x="7103022" y="1866161"/>
            <a:ext cx="7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9195E0-317C-4191-A32C-68C04814DA68}"/>
              </a:ext>
            </a:extLst>
          </p:cNvPr>
          <p:cNvSpPr txBox="1"/>
          <p:nvPr/>
        </p:nvSpPr>
        <p:spPr>
          <a:xfrm>
            <a:off x="10988491" y="1866161"/>
            <a:ext cx="7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7913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6CFC6EF-AD79-4F8A-8D4A-B83D28214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5870F-A507-4818-BCBC-904064A6D04D}"/>
              </a:ext>
            </a:extLst>
          </p:cNvPr>
          <p:cNvSpPr/>
          <p:nvPr/>
        </p:nvSpPr>
        <p:spPr>
          <a:xfrm>
            <a:off x="325530" y="4016469"/>
            <a:ext cx="4963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has Che made?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45F915C-C205-4B7A-B82F-ED67A4DACAAB}"/>
              </a:ext>
            </a:extLst>
          </p:cNvPr>
          <p:cNvSpPr/>
          <p:nvPr/>
        </p:nvSpPr>
        <p:spPr>
          <a:xfrm>
            <a:off x="2919818" y="529563"/>
            <a:ext cx="6352364" cy="1514897"/>
          </a:xfrm>
          <a:prstGeom prst="wedgeRoundRectCallout">
            <a:avLst>
              <a:gd name="adj1" fmla="val -57794"/>
              <a:gd name="adj2" fmla="val 2904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ordered these numbers from smallest to greatest.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30DD2DF-63B3-423F-8536-624E57FD4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94625"/>
              </p:ext>
            </p:extLst>
          </p:nvPr>
        </p:nvGraphicFramePr>
        <p:xfrm>
          <a:off x="2722884" y="2763808"/>
          <a:ext cx="81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55155256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28689521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0147484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73230802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1748986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226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E59086E-C638-4B01-9EA3-D9FC63C782DC}"/>
              </a:ext>
            </a:extLst>
          </p:cNvPr>
          <p:cNvSpPr/>
          <p:nvPr/>
        </p:nvSpPr>
        <p:spPr>
          <a:xfrm>
            <a:off x="304859" y="4587503"/>
            <a:ext cx="1161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Che has put the number 27 between 35 and 40.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EC0C42-DE4E-4001-BD54-2ABEDA0AAF88}"/>
              </a:ext>
            </a:extLst>
          </p:cNvPr>
          <p:cNvSpPr/>
          <p:nvPr/>
        </p:nvSpPr>
        <p:spPr>
          <a:xfrm>
            <a:off x="8004785" y="2840008"/>
            <a:ext cx="756000" cy="75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F98E38-9904-4F62-99FA-04A50620483A}"/>
              </a:ext>
            </a:extLst>
          </p:cNvPr>
          <p:cNvSpPr/>
          <p:nvPr/>
        </p:nvSpPr>
        <p:spPr>
          <a:xfrm>
            <a:off x="325530" y="5377382"/>
            <a:ext cx="9092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could this be corrected? List all possible answers.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AB760-B84E-4738-973B-D1EDC39E87C7}"/>
              </a:ext>
            </a:extLst>
          </p:cNvPr>
          <p:cNvSpPr/>
          <p:nvPr/>
        </p:nvSpPr>
        <p:spPr>
          <a:xfrm>
            <a:off x="304859" y="5966556"/>
            <a:ext cx="1161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36, 37, 38 or 39</a:t>
            </a:r>
          </a:p>
        </p:txBody>
      </p:sp>
    </p:spTree>
    <p:extLst>
      <p:ext uri="{BB962C8B-B14F-4D97-AF65-F5344CB8AC3E}">
        <p14:creationId xmlns:p14="http://schemas.microsoft.com/office/powerpoint/2010/main" val="27598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88B04-7499-4635-9423-9F13E34F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6A46A5-7C7B-4110-ACFA-E6A6F4A81BD6}"/>
              </a:ext>
            </a:extLst>
          </p:cNvPr>
          <p:cNvSpPr txBox="1"/>
          <p:nvPr/>
        </p:nvSpPr>
        <p:spPr>
          <a:xfrm>
            <a:off x="289563" y="4269536"/>
            <a:ext cx="1161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numbers could go in the box?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3B8077-B1F3-454F-94A3-F4C33D349756}"/>
              </a:ext>
            </a:extLst>
          </p:cNvPr>
          <p:cNvSpPr txBox="1"/>
          <p:nvPr/>
        </p:nvSpPr>
        <p:spPr>
          <a:xfrm>
            <a:off x="289563" y="5353545"/>
            <a:ext cx="1161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27, 28, 29, 30 or 31.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73112E-7028-4A90-BB46-A1BFBF6B24DF}"/>
              </a:ext>
            </a:extLst>
          </p:cNvPr>
          <p:cNvSpPr txBox="1"/>
          <p:nvPr/>
        </p:nvSpPr>
        <p:spPr>
          <a:xfrm>
            <a:off x="5519998" y="1639767"/>
            <a:ext cx="115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44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Order numbers within 50</a:t>
            </a:r>
          </a:p>
          <a:p>
            <a:pPr algn="ctr"/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875244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73408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11901</TotalTime>
  <Words>1177</Words>
  <Application>Microsoft Office PowerPoint</Application>
  <PresentationFormat>Widescreen</PresentationFormat>
  <Paragraphs>573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Yu Gothic UI</vt:lpstr>
      <vt:lpstr>Arial</vt:lpstr>
      <vt:lpstr>Calibri</vt:lpstr>
      <vt:lpstr>Calibri Light</vt:lpstr>
      <vt:lpstr>Kartika</vt:lpstr>
      <vt:lpstr>KG Red Hands Outline</vt:lpstr>
      <vt:lpstr>Sassoon Infant Std</vt:lpstr>
      <vt:lpstr>Segoe UI Semibold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PRESENTATION - Place value (within 50) - week 7</dc:title>
  <dc:creator>PRIMARY STARS EDUCATION</dc:creator>
  <cp:lastModifiedBy>Breeze, Cheryl</cp:lastModifiedBy>
  <cp:revision>640</cp:revision>
  <dcterms:created xsi:type="dcterms:W3CDTF">2018-08-10T10:44:35Z</dcterms:created>
  <dcterms:modified xsi:type="dcterms:W3CDTF">2021-02-18T19:32:27Z</dcterms:modified>
</cp:coreProperties>
</file>