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4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1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1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0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3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7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5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7BCD-692A-47C4-A844-2FD9CB2412EE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8F98-6AB6-4943-8AAF-AC87CD015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literacyshed.com/oktapod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latin typeface="Twinkl Cursive Looped" panose="02000000000000000000" pitchFamily="2" charset="0"/>
              </a:rPr>
              <a:t>Lesson 1</a:t>
            </a:r>
            <a:br>
              <a:rPr lang="en-GB" sz="3600" u="sng" dirty="0" smtClean="0">
                <a:latin typeface="Twinkl Cursive Looped" panose="02000000000000000000" pitchFamily="2" charset="0"/>
              </a:rPr>
            </a:br>
            <a:r>
              <a:rPr lang="en-GB" sz="3600" u="sng" dirty="0" smtClean="0">
                <a:latin typeface="Twinkl Cursive Looped" panose="02000000000000000000" pitchFamily="2" charset="0"/>
              </a:rPr>
              <a:t>To plot the narrative from the perspective of one of the characters</a:t>
            </a:r>
            <a:endParaRPr lang="en-GB" sz="3600" u="sng" dirty="0">
              <a:latin typeface="Twinkl Cursive Loope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L1SLID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0745" y="5068614"/>
            <a:ext cx="1072055" cy="10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855" y="5325382"/>
            <a:ext cx="680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https://www.literacyshed.com/oktapodi.html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L1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812" y="927537"/>
            <a:ext cx="1093077" cy="10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86" y="777766"/>
            <a:ext cx="8250621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555530" y="1119352"/>
            <a:ext cx="10511" cy="4193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66041" y="3111061"/>
            <a:ext cx="7104993" cy="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55835" y="2690648"/>
            <a:ext cx="462456" cy="756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50527" y="2685392"/>
            <a:ext cx="861848" cy="851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564320" y="2685392"/>
            <a:ext cx="861848" cy="851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78113" y="2685392"/>
            <a:ext cx="861848" cy="851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186653" y="2695903"/>
            <a:ext cx="861848" cy="851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495193" y="2716922"/>
            <a:ext cx="861848" cy="8513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287518" y="825061"/>
            <a:ext cx="599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winkl Cursive Looped" panose="02000000000000000000" pitchFamily="2" charset="0"/>
              </a:rPr>
              <a:t>+10</a:t>
            </a:r>
            <a:endParaRPr lang="en-GB" sz="1600" dirty="0">
              <a:latin typeface="Twinkl Cursive Loop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7518" y="5312980"/>
            <a:ext cx="53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-10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312932" y="2807410"/>
            <a:ext cx="73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inkl Cursive Looped" panose="02000000000000000000" pitchFamily="2" charset="0"/>
              </a:rPr>
              <a:t>Plot point</a:t>
            </a:r>
            <a:endParaRPr lang="en-GB" sz="1400" dirty="0">
              <a:latin typeface="Twinkl Cursive Loop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5835" y="2718438"/>
            <a:ext cx="338554" cy="730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000" dirty="0" smtClean="0">
                <a:latin typeface="Twinkl Cursive Looped" panose="02000000000000000000" pitchFamily="2" charset="0"/>
              </a:rPr>
              <a:t>Reader</a:t>
            </a:r>
            <a:endParaRPr lang="en-GB" sz="1000" dirty="0">
              <a:latin typeface="Twinkl Cursive Looped" panose="02000000000000000000" pitchFamily="2" charset="0"/>
            </a:endParaRPr>
          </a:p>
        </p:txBody>
      </p:sp>
      <p:pic>
        <p:nvPicPr>
          <p:cNvPr id="3" name="L1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79724" y="4904186"/>
            <a:ext cx="1114097" cy="11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410"/>
          <a:stretch/>
        </p:blipFill>
        <p:spPr>
          <a:xfrm>
            <a:off x="832088" y="540640"/>
            <a:ext cx="5673815" cy="3339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971" y="4099034"/>
            <a:ext cx="178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Looped" panose="02000000000000000000" pitchFamily="2" charset="0"/>
              </a:rPr>
              <a:t>boy octopus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Looped" panose="02000000000000000000" pitchFamily="2" charset="0"/>
              </a:rPr>
              <a:t>girl octopus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inkl Cursive Looped" panose="02000000000000000000" pitchFamily="2" charset="0"/>
              </a:rPr>
              <a:t>van man</a:t>
            </a:r>
            <a:endParaRPr lang="en-GB" dirty="0">
              <a:latin typeface="Twinkl Cursive Looped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219199" y="2210317"/>
            <a:ext cx="1734208" cy="1804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L1s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3953" y="4561489"/>
            <a:ext cx="1322722" cy="132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65" y="1173428"/>
            <a:ext cx="6925642" cy="429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7159" y="2890345"/>
            <a:ext cx="553998" cy="6936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000" dirty="0" smtClean="0">
                <a:latin typeface="Twinkl Cursive Looped" panose="02000000000000000000" pitchFamily="2" charset="0"/>
              </a:rPr>
              <a:t>Boy Octopus</a:t>
            </a:r>
            <a:endParaRPr lang="en-GB" sz="1000" dirty="0"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217682" y="1534510"/>
            <a:ext cx="210207" cy="1891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478924" y="4981902"/>
            <a:ext cx="199697" cy="2102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76247" y="1257511"/>
            <a:ext cx="130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Twinkl Cursive Looped" panose="02000000000000000000" pitchFamily="2" charset="0"/>
              </a:rPr>
              <a:t>i</a:t>
            </a:r>
            <a:r>
              <a:rPr lang="en-GB" sz="1200" i="1" dirty="0" smtClean="0">
                <a:latin typeface="Twinkl Cursive Looped" panose="02000000000000000000" pitchFamily="2" charset="0"/>
              </a:rPr>
              <a:t>n love, happy</a:t>
            </a:r>
            <a:endParaRPr lang="en-GB" sz="1200" i="1" dirty="0">
              <a:latin typeface="Twinkl Cursive Loope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917" y="4704903"/>
            <a:ext cx="142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latin typeface="Twinkl Cursive Looped" panose="02000000000000000000" pitchFamily="2" charset="0"/>
              </a:rPr>
              <a:t>scared, shocked</a:t>
            </a:r>
            <a:endParaRPr lang="en-GB" sz="1200" i="1" dirty="0">
              <a:latin typeface="Twinkl Cursive Looped" panose="02000000000000000000" pitchFamily="2" charset="0"/>
            </a:endParaRPr>
          </a:p>
        </p:txBody>
      </p:sp>
      <p:pic>
        <p:nvPicPr>
          <p:cNvPr id="2" name="L1s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06234" y="4608784"/>
            <a:ext cx="1166649" cy="1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s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4414" y="4763815"/>
            <a:ext cx="1114096" cy="11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3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40</Words>
  <Application>Microsoft Office PowerPoint</Application>
  <PresentationFormat>Widescreen</PresentationFormat>
  <Paragraphs>12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Twinkl Cursive Looped</vt:lpstr>
      <vt:lpstr>Office Theme</vt:lpstr>
      <vt:lpstr>Lesson 1 To plot the narrative from the perspective of one of the 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Ferris, Hannah</dc:creator>
  <cp:lastModifiedBy>Ferris, Hannah</cp:lastModifiedBy>
  <cp:revision>9</cp:revision>
  <dcterms:created xsi:type="dcterms:W3CDTF">2021-02-18T17:27:54Z</dcterms:created>
  <dcterms:modified xsi:type="dcterms:W3CDTF">2021-02-18T21:53:36Z</dcterms:modified>
</cp:coreProperties>
</file>