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6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3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4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5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F9F0-8CCE-44CB-80D3-6CE7E04FC33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B3A3-E6B1-4BBE-8576-A9FA32A0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7586"/>
          <a:stretch/>
        </p:blipFill>
        <p:spPr>
          <a:xfrm>
            <a:off x="530919" y="0"/>
            <a:ext cx="11156584" cy="6757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Twinkl Cursive Looped" panose="02000000000000000000" pitchFamily="2" charset="0"/>
              </a:rPr>
              <a:t>Lesson 5</a:t>
            </a:r>
            <a:br>
              <a:rPr lang="en-GB" sz="4000" u="sng" dirty="0" smtClean="0">
                <a:latin typeface="Twinkl Cursive Looped" panose="02000000000000000000" pitchFamily="2" charset="0"/>
              </a:rPr>
            </a:br>
            <a:r>
              <a:rPr lang="en-GB" sz="4000" u="sng" dirty="0" smtClean="0">
                <a:latin typeface="Twinkl Cursive Looped" panose="02000000000000000000" pitchFamily="2" charset="0"/>
              </a:rPr>
              <a:t>To write a narrative from one character’s perspective.</a:t>
            </a:r>
            <a:endParaRPr lang="en-GB" sz="4000" u="sng" dirty="0">
              <a:latin typeface="Twinkl Cursive 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0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7586"/>
          <a:stretch/>
        </p:blipFill>
        <p:spPr>
          <a:xfrm>
            <a:off x="499388" y="100988"/>
            <a:ext cx="11156584" cy="6757012"/>
          </a:xfrm>
          <a:prstGeom prst="rect">
            <a:avLst/>
          </a:prstGeom>
        </p:spPr>
      </p:pic>
      <p:pic>
        <p:nvPicPr>
          <p:cNvPr id="4" name="L5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124" y="1116724"/>
            <a:ext cx="1334814" cy="13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0" y="480601"/>
            <a:ext cx="1050754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7586"/>
          <a:stretch/>
        </p:blipFill>
        <p:spPr>
          <a:xfrm>
            <a:off x="478367" y="0"/>
            <a:ext cx="11156584" cy="6757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10" y="5665076"/>
            <a:ext cx="1068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E</a:t>
            </a:r>
            <a:r>
              <a:rPr lang="en-GB" sz="2400" dirty="0" smtClean="0">
                <a:latin typeface="Twinkl Cursive Looped" panose="02000000000000000000" pitchFamily="2" charset="0"/>
              </a:rPr>
              <a:t>mail: hannah.ferris@taw.org.uk</a:t>
            </a:r>
            <a:endParaRPr lang="en-GB" sz="2400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240" y="3100552"/>
            <a:ext cx="9406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latin typeface="Twinkl Cursive Looped" panose="02000000000000000000" pitchFamily="2" charset="0"/>
              </a:rPr>
              <a:t>Don’t forget to email a photo of your finished piece to me!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  <a:latin typeface="Twinkl Cursive Looped" panose="02000000000000000000" pitchFamily="2" charset="0"/>
              </a:rPr>
              <a:t>Have a great weekend.</a:t>
            </a:r>
            <a:endParaRPr lang="en-GB" sz="2800" dirty="0">
              <a:solidFill>
                <a:schemeClr val="tx2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8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Twinkl Cursive Looped</vt:lpstr>
      <vt:lpstr>Office Theme</vt:lpstr>
      <vt:lpstr>Lesson 5 To write a narrative from one character’s perspective.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To write a narrative from one character’s perspective.</dc:title>
  <dc:creator>Ferris, Hannah</dc:creator>
  <cp:lastModifiedBy>Ferris, Hannah</cp:lastModifiedBy>
  <cp:revision>2</cp:revision>
  <dcterms:created xsi:type="dcterms:W3CDTF">2021-02-19T22:36:13Z</dcterms:created>
  <dcterms:modified xsi:type="dcterms:W3CDTF">2021-02-19T22:48:41Z</dcterms:modified>
</cp:coreProperties>
</file>