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7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42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8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5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7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66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36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93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58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7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09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D73A-1863-42CF-8F0E-714232D10DEF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3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4631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Recap Set 2 sounds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13764"/>
            <a:ext cx="9144000" cy="165576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Say each diagraph below that you can remember!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60" y="214495"/>
            <a:ext cx="812077" cy="812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980"/>
          <a:stretch/>
        </p:blipFill>
        <p:spPr>
          <a:xfrm>
            <a:off x="2876872" y="3122023"/>
            <a:ext cx="6384691" cy="323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Recap </a:t>
            </a:r>
            <a:r>
              <a:rPr lang="en-GB" sz="4800" dirty="0" smtClean="0">
                <a:latin typeface="Comic Sans MS" panose="030F0702030302020204" pitchFamily="66" charset="0"/>
              </a:rPr>
              <a:t>‘</a:t>
            </a:r>
            <a:r>
              <a:rPr lang="en-GB" sz="4800" dirty="0" err="1" smtClean="0">
                <a:latin typeface="Comic Sans MS" panose="030F0702030302020204" pitchFamily="66" charset="0"/>
              </a:rPr>
              <a:t>ou</a:t>
            </a:r>
            <a:r>
              <a:rPr lang="en-GB" sz="4800" dirty="0" smtClean="0">
                <a:latin typeface="Comic Sans MS" panose="030F0702030302020204" pitchFamily="66" charset="0"/>
              </a:rPr>
              <a:t>’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8936" y="1825625"/>
            <a:ext cx="6794863" cy="4351338"/>
          </a:xfrm>
          <a:ln w="76200"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Read these green words :</a:t>
            </a:r>
          </a:p>
          <a:p>
            <a:pPr marL="0" indent="0">
              <a:buNone/>
            </a:pPr>
            <a:endParaRPr lang="en-GB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800" dirty="0" smtClean="0">
                <a:latin typeface="Comic Sans MS" panose="030F0702030302020204" pitchFamily="66" charset="0"/>
              </a:rPr>
              <a:t>   </a:t>
            </a:r>
            <a:r>
              <a:rPr lang="en-GB" sz="4800" u="sng" dirty="0" smtClean="0">
                <a:latin typeface="Comic Sans MS" panose="030F0702030302020204" pitchFamily="66" charset="0"/>
              </a:rPr>
              <a:t>ou</a:t>
            </a:r>
            <a:r>
              <a:rPr lang="en-GB" sz="4800" dirty="0" smtClean="0">
                <a:latin typeface="Comic Sans MS" panose="030F0702030302020204" pitchFamily="66" charset="0"/>
              </a:rPr>
              <a:t>t     sh</a:t>
            </a:r>
            <a:r>
              <a:rPr lang="en-GB" sz="4800" u="sng" dirty="0" smtClean="0">
                <a:latin typeface="Comic Sans MS" panose="030F0702030302020204" pitchFamily="66" charset="0"/>
              </a:rPr>
              <a:t>ou</a:t>
            </a:r>
            <a:r>
              <a:rPr lang="en-GB" sz="4800" dirty="0" smtClean="0">
                <a:latin typeface="Comic Sans MS" panose="030F0702030302020204" pitchFamily="66" charset="0"/>
              </a:rPr>
              <a:t>t    </a:t>
            </a:r>
            <a:r>
              <a:rPr lang="en-GB" sz="4800" u="sng" dirty="0" smtClean="0">
                <a:latin typeface="Comic Sans MS" panose="030F0702030302020204" pitchFamily="66" charset="0"/>
              </a:rPr>
              <a:t>ou</a:t>
            </a:r>
            <a:r>
              <a:rPr lang="en-GB" sz="4800" dirty="0" smtClean="0">
                <a:latin typeface="Comic Sans MS" panose="030F0702030302020204" pitchFamily="66" charset="0"/>
              </a:rPr>
              <a:t>ch</a:t>
            </a:r>
            <a:endParaRPr lang="en-GB" sz="48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800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800" dirty="0" smtClean="0">
                <a:latin typeface="Comic Sans MS" panose="030F0702030302020204" pitchFamily="66" charset="0"/>
              </a:rPr>
              <a:t>       </a:t>
            </a:r>
            <a:r>
              <a:rPr lang="en-GB" sz="4800" dirty="0">
                <a:latin typeface="Comic Sans MS" panose="030F0702030302020204" pitchFamily="66" charset="0"/>
              </a:rPr>
              <a:t>m</a:t>
            </a:r>
            <a:r>
              <a:rPr lang="en-GB" sz="4800" u="sng" dirty="0" smtClean="0">
                <a:latin typeface="Comic Sans MS" panose="030F0702030302020204" pitchFamily="66" charset="0"/>
              </a:rPr>
              <a:t>ou</a:t>
            </a:r>
            <a:r>
              <a:rPr lang="en-GB" sz="4800" dirty="0" smtClean="0">
                <a:latin typeface="Comic Sans MS" panose="030F0702030302020204" pitchFamily="66" charset="0"/>
              </a:rPr>
              <a:t>th</a:t>
            </a:r>
            <a:r>
              <a:rPr lang="en-GB" sz="4800" dirty="0" smtClean="0">
                <a:latin typeface="Comic Sans MS" panose="030F0702030302020204" pitchFamily="66" charset="0"/>
              </a:rPr>
              <a:t>	</a:t>
            </a:r>
            <a:r>
              <a:rPr lang="en-GB" sz="4800" dirty="0" smtClean="0">
                <a:latin typeface="Comic Sans MS" panose="030F0702030302020204" pitchFamily="66" charset="0"/>
              </a:rPr>
              <a:t>l</a:t>
            </a:r>
            <a:r>
              <a:rPr lang="en-GB" sz="4800" u="sng" dirty="0" smtClean="0">
                <a:latin typeface="Comic Sans MS" panose="030F0702030302020204" pitchFamily="66" charset="0"/>
              </a:rPr>
              <a:t>o</a:t>
            </a:r>
            <a:r>
              <a:rPr lang="en-GB" sz="4800" u="sng" dirty="0" smtClean="0">
                <a:latin typeface="Comic Sans MS" panose="030F0702030302020204" pitchFamily="66" charset="0"/>
              </a:rPr>
              <a:t>u</a:t>
            </a:r>
            <a:r>
              <a:rPr lang="en-GB" sz="4800" dirty="0">
                <a:latin typeface="Comic Sans MS" panose="030F0702030302020204" pitchFamily="66" charset="0"/>
              </a:rPr>
              <a:t>d</a:t>
            </a:r>
            <a:endParaRPr lang="en-GB" sz="48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784" b="28303"/>
          <a:stretch/>
        </p:blipFill>
        <p:spPr>
          <a:xfrm>
            <a:off x="681989" y="2379617"/>
            <a:ext cx="2936421" cy="29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5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134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Read and underline the </a:t>
            </a:r>
            <a:r>
              <a:rPr lang="en-GB" dirty="0" smtClean="0">
                <a:latin typeface="Comic Sans MS" panose="030F0702030302020204" pitchFamily="66" charset="0"/>
              </a:rPr>
              <a:t>‘</a:t>
            </a:r>
            <a:r>
              <a:rPr lang="en-GB" dirty="0" err="1" smtClean="0">
                <a:latin typeface="Comic Sans MS" panose="030F0702030302020204" pitchFamily="66" charset="0"/>
              </a:rPr>
              <a:t>ou</a:t>
            </a:r>
            <a:r>
              <a:rPr lang="en-GB" dirty="0" smtClean="0">
                <a:latin typeface="Comic Sans MS" panose="030F0702030302020204" pitchFamily="66" charset="0"/>
              </a:rPr>
              <a:t>’ </a:t>
            </a:r>
            <a:r>
              <a:rPr lang="en-GB" dirty="0" smtClean="0">
                <a:latin typeface="Comic Sans MS" panose="030F0702030302020204" pitchFamily="66" charset="0"/>
              </a:rPr>
              <a:t>sounds in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these sentences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</a:t>
            </a:r>
            <a:r>
              <a:rPr lang="en-GB" sz="4400" dirty="0" smtClean="0">
                <a:latin typeface="Comic Sans MS" panose="030F0702030302020204" pitchFamily="66" charset="0"/>
              </a:rPr>
              <a:t>am loud</a:t>
            </a:r>
            <a:r>
              <a:rPr lang="en-GB" sz="4400" dirty="0" smtClean="0">
                <a:latin typeface="Comic Sans MS" panose="030F0702030302020204" pitchFamily="66" charset="0"/>
              </a:rPr>
              <a:t>.</a:t>
            </a:r>
            <a:endParaRPr lang="en-GB" sz="4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Shout it out!</a:t>
            </a:r>
            <a:endParaRPr lang="en-GB" sz="4400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720" y="4342008"/>
            <a:ext cx="1290738" cy="1312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7281"/>
          <a:stretch/>
        </p:blipFill>
        <p:spPr>
          <a:xfrm>
            <a:off x="6767376" y="1825626"/>
            <a:ext cx="1189323" cy="17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1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Can you write a sentence using the </a:t>
            </a:r>
            <a:r>
              <a:rPr lang="en-GB" dirty="0" smtClean="0">
                <a:latin typeface="Comic Sans MS" panose="030F0702030302020204" pitchFamily="66" charset="0"/>
              </a:rPr>
              <a:t>‘</a:t>
            </a:r>
            <a:r>
              <a:rPr lang="en-GB" dirty="0" err="1" smtClean="0">
                <a:latin typeface="Comic Sans MS" panose="030F0702030302020204" pitchFamily="66" charset="0"/>
              </a:rPr>
              <a:t>ou</a:t>
            </a:r>
            <a:r>
              <a:rPr lang="en-GB" dirty="0" smtClean="0">
                <a:latin typeface="Comic Sans MS" panose="030F0702030302020204" pitchFamily="66" charset="0"/>
              </a:rPr>
              <a:t>’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sound?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770" y="1825625"/>
            <a:ext cx="8284029" cy="4351338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_____________________________________________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_____________________________________________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62" y="2610803"/>
            <a:ext cx="2780981" cy="278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17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65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Recap Set 2 sounds</vt:lpstr>
      <vt:lpstr>Recap ‘ou’</vt:lpstr>
      <vt:lpstr>Read and underline the ‘ou’ sounds in  these sentences</vt:lpstr>
      <vt:lpstr>Can you write a sentence using the ‘ou’ sound?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 Set 2 sounds</dc:title>
  <dc:creator>Astill-Evans, Fay</dc:creator>
  <cp:lastModifiedBy>Astill-Evans, Fay</cp:lastModifiedBy>
  <cp:revision>6</cp:revision>
  <dcterms:created xsi:type="dcterms:W3CDTF">2021-01-30T19:03:31Z</dcterms:created>
  <dcterms:modified xsi:type="dcterms:W3CDTF">2021-02-25T19:51:55Z</dcterms:modified>
</cp:coreProperties>
</file>