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61" r:id="rId3"/>
    <p:sldId id="265" r:id="rId4"/>
    <p:sldId id="264" r:id="rId5"/>
    <p:sldId id="263"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61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B8D5F-FFE8-41C1-9E27-7EA12D1DC524}" type="datetimeFigureOut">
              <a:rPr lang="en-GB" smtClean="0"/>
              <a:t>01/03/2021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C5C107-5A26-46A4-98BB-D721B3FAEC48}" type="slidenum">
              <a:rPr lang="en-GB" smtClean="0"/>
              <a:t>‹#›</a:t>
            </a:fld>
            <a:endParaRPr lang="en-GB"/>
          </a:p>
        </p:txBody>
      </p:sp>
    </p:spTree>
    <p:extLst>
      <p:ext uri="{BB962C8B-B14F-4D97-AF65-F5344CB8AC3E}">
        <p14:creationId xmlns:p14="http://schemas.microsoft.com/office/powerpoint/2010/main" val="4281762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336863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679855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27042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C9CDA2-902F-4726-BA8D-3896A361781D}"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39551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8C9CDA2-902F-4726-BA8D-3896A361781D}" type="datetimeFigureOut">
              <a:rPr lang="en-GB" smtClean="0"/>
              <a:t>01/03/2021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613026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C9CDA2-902F-4726-BA8D-3896A361781D}"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1362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C9CDA2-902F-4726-BA8D-3896A361781D}" type="datetimeFigureOut">
              <a:rPr lang="en-GB" smtClean="0"/>
              <a:t>01/03/2021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219997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C9CDA2-902F-4726-BA8D-3896A361781D}" type="datetimeFigureOut">
              <a:rPr lang="en-GB" smtClean="0"/>
              <a:t>01/03/2021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4289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9CDA2-902F-4726-BA8D-3896A361781D}" type="datetimeFigureOut">
              <a:rPr lang="en-GB" smtClean="0"/>
              <a:t>01/03/2021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07841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2754053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8C9CDA2-902F-4726-BA8D-3896A361781D}" type="datetimeFigureOut">
              <a:rPr lang="en-GB" smtClean="0"/>
              <a:t>01/03/2021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8FB53F-3572-4C6C-8157-D61CE26AF996}" type="slidenum">
              <a:rPr lang="en-GB" smtClean="0"/>
              <a:t>‹#›</a:t>
            </a:fld>
            <a:endParaRPr lang="en-GB"/>
          </a:p>
        </p:txBody>
      </p:sp>
    </p:spTree>
    <p:extLst>
      <p:ext uri="{BB962C8B-B14F-4D97-AF65-F5344CB8AC3E}">
        <p14:creationId xmlns:p14="http://schemas.microsoft.com/office/powerpoint/2010/main" val="1160163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9CDA2-902F-4726-BA8D-3896A361781D}" type="datetimeFigureOut">
              <a:rPr lang="en-GB" smtClean="0"/>
              <a:t>01/03/2021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FB53F-3572-4C6C-8157-D61CE26AF996}" type="slidenum">
              <a:rPr lang="en-GB" smtClean="0"/>
              <a:t>‹#›</a:t>
            </a:fld>
            <a:endParaRPr lang="en-GB"/>
          </a:p>
        </p:txBody>
      </p:sp>
    </p:spTree>
    <p:extLst>
      <p:ext uri="{BB962C8B-B14F-4D97-AF65-F5344CB8AC3E}">
        <p14:creationId xmlns:p14="http://schemas.microsoft.com/office/powerpoint/2010/main" val="306933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soundcloud.com/harpercollinspublishers/hubert-horatio-how-to-rais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Year 2 – Home Learning </a:t>
            </a:r>
            <a:br>
              <a:rPr lang="en-GB" dirty="0" smtClean="0"/>
            </a:br>
            <a:r>
              <a:rPr lang="en-GB" sz="3600" dirty="0" smtClean="0"/>
              <a:t>Reading – Spring 2 – Week </a:t>
            </a:r>
            <a:r>
              <a:rPr lang="en-GB" sz="3600" dirty="0" smtClean="0"/>
              <a:t>2</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462372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1 – Reading for pleasure</a:t>
            </a:r>
            <a:endParaRPr lang="en-GB" u="sng" dirty="0"/>
          </a:p>
        </p:txBody>
      </p:sp>
      <p:sp>
        <p:nvSpPr>
          <p:cNvPr id="3" name="Content Placeholder 2"/>
          <p:cNvSpPr>
            <a:spLocks noGrp="1"/>
          </p:cNvSpPr>
          <p:nvPr>
            <p:ph idx="1"/>
          </p:nvPr>
        </p:nvSpPr>
        <p:spPr>
          <a:xfrm>
            <a:off x="838200" y="1373932"/>
            <a:ext cx="10515600" cy="5236187"/>
          </a:xfrm>
        </p:spPr>
        <p:txBody>
          <a:bodyPr/>
          <a:lstStyle/>
          <a:p>
            <a:pPr marL="0" indent="0">
              <a:buNone/>
            </a:pPr>
            <a:r>
              <a:rPr lang="en-GB" dirty="0" smtClean="0"/>
              <a:t>Today you will listen to the audio book </a:t>
            </a:r>
            <a:r>
              <a:rPr lang="en-GB" dirty="0" smtClean="0"/>
              <a:t>‘Hubert Horatio – How to look after your grown ups.’ </a:t>
            </a:r>
          </a:p>
          <a:p>
            <a:pPr marL="0" indent="0">
              <a:buNone/>
            </a:pPr>
            <a:r>
              <a:rPr lang="en-GB" dirty="0" smtClean="0"/>
              <a:t>While </a:t>
            </a:r>
            <a:r>
              <a:rPr lang="en-GB" dirty="0" smtClean="0"/>
              <a:t>you are listening to the audio book, think carefully about what you like about the story, what could be better and how you would end the story if you were the writer. </a:t>
            </a:r>
          </a:p>
          <a:p>
            <a:pPr marL="0" indent="0">
              <a:buNone/>
            </a:pPr>
            <a:endParaRPr lang="en-GB" dirty="0" smtClean="0"/>
          </a:p>
          <a:p>
            <a:pPr marL="0" indent="0">
              <a:buNone/>
            </a:pPr>
            <a:r>
              <a:rPr lang="en-GB" dirty="0">
                <a:hlinkClick r:id="rId2"/>
              </a:rPr>
              <a:t>https://</a:t>
            </a:r>
            <a:r>
              <a:rPr lang="en-GB" dirty="0" smtClean="0">
                <a:hlinkClick r:id="rId2"/>
              </a:rPr>
              <a:t>soundcloud.com/harpercollinspublishers/hubert-horatio-how-to-raise</a:t>
            </a:r>
            <a:r>
              <a:rPr lang="en-GB" dirty="0" smtClean="0"/>
              <a:t> </a:t>
            </a:r>
            <a:endParaRPr lang="en-GB" dirty="0"/>
          </a:p>
        </p:txBody>
      </p:sp>
    </p:spTree>
    <p:extLst>
      <p:ext uri="{BB962C8B-B14F-4D97-AF65-F5344CB8AC3E}">
        <p14:creationId xmlns:p14="http://schemas.microsoft.com/office/powerpoint/2010/main" val="47729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2 – </a:t>
            </a:r>
            <a:r>
              <a:rPr lang="en-GB" u="sng" dirty="0" smtClean="0"/>
              <a:t>Book Reviews</a:t>
            </a:r>
            <a:endParaRPr lang="en-GB" u="sng" dirty="0"/>
          </a:p>
        </p:txBody>
      </p:sp>
      <p:sp>
        <p:nvSpPr>
          <p:cNvPr id="3" name="Content Placeholder 2"/>
          <p:cNvSpPr>
            <a:spLocks noGrp="1"/>
          </p:cNvSpPr>
          <p:nvPr>
            <p:ph idx="1"/>
          </p:nvPr>
        </p:nvSpPr>
        <p:spPr>
          <a:xfrm>
            <a:off x="838200" y="1671388"/>
            <a:ext cx="10515600" cy="4982800"/>
          </a:xfrm>
        </p:spPr>
        <p:txBody>
          <a:bodyPr/>
          <a:lstStyle/>
          <a:p>
            <a:pPr marL="0" indent="0">
              <a:buNone/>
            </a:pPr>
            <a:r>
              <a:rPr lang="en-GB" dirty="0" smtClean="0"/>
              <a:t>Today, I would like to hear all about your favourite book. Think carefully about why you like that particular book and who you would recommend it to. </a:t>
            </a:r>
          </a:p>
          <a:p>
            <a:pPr marL="0" indent="0">
              <a:buNone/>
            </a:pPr>
            <a:r>
              <a:rPr lang="en-GB" dirty="0" smtClean="0"/>
              <a:t>Fill out the book review form and when you get back to school you can try to persuade one of your friends to read it! </a:t>
            </a:r>
            <a:endParaRPr lang="en-GB" dirty="0"/>
          </a:p>
        </p:txBody>
      </p:sp>
      <p:pic>
        <p:nvPicPr>
          <p:cNvPr id="4" name="Picture 3"/>
          <p:cNvPicPr>
            <a:picLocks noChangeAspect="1"/>
          </p:cNvPicPr>
          <p:nvPr/>
        </p:nvPicPr>
        <p:blipFill>
          <a:blip r:embed="rId2"/>
          <a:stretch>
            <a:fillRect/>
          </a:stretch>
        </p:blipFill>
        <p:spPr>
          <a:xfrm>
            <a:off x="3545077" y="3811836"/>
            <a:ext cx="4664783" cy="2764316"/>
          </a:xfrm>
          <a:prstGeom prst="rect">
            <a:avLst/>
          </a:prstGeom>
        </p:spPr>
      </p:pic>
    </p:spTree>
    <p:extLst>
      <p:ext uri="{BB962C8B-B14F-4D97-AF65-F5344CB8AC3E}">
        <p14:creationId xmlns:p14="http://schemas.microsoft.com/office/powerpoint/2010/main" val="2420138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3  - Comprehension</a:t>
            </a:r>
            <a:endParaRPr lang="en-GB" u="sng" dirty="0"/>
          </a:p>
        </p:txBody>
      </p:sp>
      <p:sp>
        <p:nvSpPr>
          <p:cNvPr id="3" name="Content Placeholder 2"/>
          <p:cNvSpPr>
            <a:spLocks noGrp="1"/>
          </p:cNvSpPr>
          <p:nvPr>
            <p:ph idx="1"/>
          </p:nvPr>
        </p:nvSpPr>
        <p:spPr>
          <a:xfrm>
            <a:off x="838200" y="1373933"/>
            <a:ext cx="10515600" cy="2713325"/>
          </a:xfrm>
        </p:spPr>
        <p:txBody>
          <a:bodyPr/>
          <a:lstStyle/>
          <a:p>
            <a:pPr marL="0" indent="0">
              <a:buNone/>
            </a:pPr>
            <a:r>
              <a:rPr lang="en-GB" dirty="0" smtClean="0"/>
              <a:t>A non-fiction text gives you information about a specific topic or thing. Today you will be given a comprehension text about senses. </a:t>
            </a:r>
          </a:p>
          <a:p>
            <a:pPr marL="0" indent="0">
              <a:buNone/>
            </a:pPr>
            <a:r>
              <a:rPr lang="en-GB" dirty="0" smtClean="0"/>
              <a:t>Read the text carefully with an adult or older sibling. </a:t>
            </a:r>
          </a:p>
          <a:p>
            <a:pPr marL="0" indent="0">
              <a:buNone/>
            </a:pPr>
            <a:r>
              <a:rPr lang="en-GB" dirty="0" smtClean="0"/>
              <a:t>Once you have read the text, think carefully about the answers to the questions. </a:t>
            </a:r>
          </a:p>
          <a:p>
            <a:pPr marL="0" indent="0">
              <a:buNone/>
            </a:pPr>
            <a:endParaRPr lang="en-GB" dirty="0"/>
          </a:p>
        </p:txBody>
      </p:sp>
      <p:pic>
        <p:nvPicPr>
          <p:cNvPr id="6" name="Picture 5"/>
          <p:cNvPicPr>
            <a:picLocks noChangeAspect="1"/>
          </p:cNvPicPr>
          <p:nvPr/>
        </p:nvPicPr>
        <p:blipFill>
          <a:blip r:embed="rId2"/>
          <a:stretch>
            <a:fillRect/>
          </a:stretch>
        </p:blipFill>
        <p:spPr>
          <a:xfrm>
            <a:off x="3205908" y="3403464"/>
            <a:ext cx="5624053" cy="3135792"/>
          </a:xfrm>
          <a:prstGeom prst="rect">
            <a:avLst/>
          </a:prstGeom>
        </p:spPr>
      </p:pic>
    </p:spTree>
    <p:extLst>
      <p:ext uri="{BB962C8B-B14F-4D97-AF65-F5344CB8AC3E}">
        <p14:creationId xmlns:p14="http://schemas.microsoft.com/office/powerpoint/2010/main" val="786833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4  - Retrieval</a:t>
            </a:r>
            <a:endParaRPr lang="en-GB" u="sng" dirty="0"/>
          </a:p>
        </p:txBody>
      </p:sp>
      <p:sp>
        <p:nvSpPr>
          <p:cNvPr id="3" name="Content Placeholder 2"/>
          <p:cNvSpPr>
            <a:spLocks noGrp="1"/>
          </p:cNvSpPr>
          <p:nvPr>
            <p:ph idx="1"/>
          </p:nvPr>
        </p:nvSpPr>
        <p:spPr>
          <a:xfrm>
            <a:off x="838200" y="1373933"/>
            <a:ext cx="10515600" cy="4982800"/>
          </a:xfrm>
        </p:spPr>
        <p:txBody>
          <a:bodyPr>
            <a:normAutofit/>
          </a:bodyPr>
          <a:lstStyle/>
          <a:p>
            <a:pPr marL="0" indent="0">
              <a:buNone/>
            </a:pPr>
            <a:r>
              <a:rPr lang="en-GB" dirty="0" smtClean="0"/>
              <a:t>Today’s session will look at locating information from a text to answer questions. If you can, get an adult or an older sister or brother to help you read the text and the questions. </a:t>
            </a:r>
            <a:endParaRPr lang="en-GB" dirty="0"/>
          </a:p>
          <a:p>
            <a:pPr marL="0" indent="0">
              <a:buNone/>
            </a:pPr>
            <a:r>
              <a:rPr lang="en-GB" dirty="0" smtClean="0"/>
              <a:t>Our focus today is on wonderful women and specifically, NASA star Katherine Johnson. </a:t>
            </a:r>
          </a:p>
          <a:p>
            <a:pPr marL="0" indent="0">
              <a:buNone/>
            </a:pPr>
            <a:r>
              <a:rPr lang="en-GB" dirty="0" smtClean="0"/>
              <a:t>Read the text carefully and answer the retrieval questions in full sentences. </a:t>
            </a:r>
          </a:p>
          <a:p>
            <a:pPr marL="0" indent="0">
              <a:buNone/>
            </a:pPr>
            <a:endParaRPr lang="en-GB" dirty="0"/>
          </a:p>
        </p:txBody>
      </p:sp>
      <p:pic>
        <p:nvPicPr>
          <p:cNvPr id="6" name="Picture 5"/>
          <p:cNvPicPr>
            <a:picLocks noChangeAspect="1"/>
          </p:cNvPicPr>
          <p:nvPr/>
        </p:nvPicPr>
        <p:blipFill>
          <a:blip r:embed="rId2"/>
          <a:stretch>
            <a:fillRect/>
          </a:stretch>
        </p:blipFill>
        <p:spPr>
          <a:xfrm>
            <a:off x="4166155" y="4119831"/>
            <a:ext cx="1860072" cy="2502109"/>
          </a:xfrm>
          <a:prstGeom prst="rect">
            <a:avLst/>
          </a:prstGeom>
        </p:spPr>
      </p:pic>
    </p:spTree>
    <p:extLst>
      <p:ext uri="{BB962C8B-B14F-4D97-AF65-F5344CB8AC3E}">
        <p14:creationId xmlns:p14="http://schemas.microsoft.com/office/powerpoint/2010/main" val="1802023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838"/>
            <a:ext cx="10515600" cy="1325563"/>
          </a:xfrm>
        </p:spPr>
        <p:txBody>
          <a:bodyPr/>
          <a:lstStyle/>
          <a:p>
            <a:r>
              <a:rPr lang="en-GB" u="sng" dirty="0" smtClean="0"/>
              <a:t>Day 5  - Reading with ERIC - Pictures</a:t>
            </a:r>
            <a:endParaRPr lang="en-GB" u="sng" dirty="0"/>
          </a:p>
        </p:txBody>
      </p:sp>
      <p:pic>
        <p:nvPicPr>
          <p:cNvPr id="3" name="Picture 2"/>
          <p:cNvPicPr>
            <a:picLocks noChangeAspect="1"/>
          </p:cNvPicPr>
          <p:nvPr/>
        </p:nvPicPr>
        <p:blipFill>
          <a:blip r:embed="rId2"/>
          <a:stretch>
            <a:fillRect/>
          </a:stretch>
        </p:blipFill>
        <p:spPr>
          <a:xfrm>
            <a:off x="1270727" y="1275112"/>
            <a:ext cx="9650546" cy="5373395"/>
          </a:xfrm>
          <a:prstGeom prst="rect">
            <a:avLst/>
          </a:prstGeom>
        </p:spPr>
      </p:pic>
    </p:spTree>
    <p:extLst>
      <p:ext uri="{BB962C8B-B14F-4D97-AF65-F5344CB8AC3E}">
        <p14:creationId xmlns:p14="http://schemas.microsoft.com/office/powerpoint/2010/main" val="1648254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1339</TotalTime>
  <Words>271</Words>
  <Application>Microsoft Office PowerPoint</Application>
  <PresentationFormat>Widescreen</PresentationFormat>
  <Paragraphs>18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Year 2 – Home Learning  Reading – Spring 2 – Week 2</vt:lpstr>
      <vt:lpstr>Day 1 – Reading for pleasure</vt:lpstr>
      <vt:lpstr>Day 2 – Book Reviews</vt:lpstr>
      <vt:lpstr>Day 3  - Comprehension</vt:lpstr>
      <vt:lpstr>Day 4  - Retrieval</vt:lpstr>
      <vt:lpstr>Day 5  - Reading with ERIC - Pictures</vt:lpstr>
    </vt:vector>
  </TitlesOfParts>
  <Company>Telford &amp; Wrekin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2 – Home Learning  English – Spring 1 – Week 1</dc:title>
  <dc:creator>tidman, emily</dc:creator>
  <cp:lastModifiedBy>tidman, emily</cp:lastModifiedBy>
  <cp:revision>38</cp:revision>
  <dcterms:created xsi:type="dcterms:W3CDTF">2021-01-04T19:13:33Z</dcterms:created>
  <dcterms:modified xsi:type="dcterms:W3CDTF">2021-03-01T09:09:29Z</dcterms:modified>
</cp:coreProperties>
</file>