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8f4f14b4d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8f4f14b4d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8f4f14b4d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8f4f14b4d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8f4f14b4d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8f4f14b4d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8f4f14b4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8f4f14b4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8f4f14b4d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8f4f14b4d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8e62c19d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8e62c19d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8e62c19d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8e62c19d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8e62c19d8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8e62c19d8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8f4f14b4d_1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8f4f14b4d_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3beb17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e62c19d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8e62c19d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92ddc17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624f0699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624f0699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8f4f14b4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8f4f14b4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8f4f14b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8f4f14b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8f4f14b4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8f4f14b4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</a:t>
            </a:r>
            <a:r>
              <a:rPr lang="en-GB">
                <a:solidFill>
                  <a:schemeClr val="dk2"/>
                </a:solidFill>
              </a:rPr>
              <a:t>o share a total equally between a set number of groups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2" type="subTitle"/>
          </p:nvPr>
        </p:nvSpPr>
        <p:spPr>
          <a:xfrm>
            <a:off x="341425" y="4231750"/>
            <a:ext cx="2923800" cy="37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Sidhu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2451975"/>
            <a:ext cx="7656451" cy="23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1026613" y="445025"/>
            <a:ext cx="6891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Let's divide the 8 strawberries between the 2 plates.</a:t>
            </a:r>
            <a:endParaRPr sz="1500"/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650" y="10343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225" y="10343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2350" y="10343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475" y="1034363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225" y="1150150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800" y="1150150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925" y="1150150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050" y="1150138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50" y="2790650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925" y="2790650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6500" y="31368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075" y="31368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775" y="281212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350" y="281212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475" y="32196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050" y="3219675"/>
            <a:ext cx="79057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sp>
        <p:nvSpPr>
          <p:cNvPr id="196" name="Google Shape;196;p24"/>
          <p:cNvSpPr txBox="1"/>
          <p:nvPr/>
        </p:nvSpPr>
        <p:spPr>
          <a:xfrm>
            <a:off x="817325" y="459725"/>
            <a:ext cx="7370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Can we show the same idea on the part-whole model?</a:t>
            </a:r>
            <a:endParaRPr sz="1600"/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450" y="964450"/>
            <a:ext cx="7119501" cy="37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925" y="1438157"/>
            <a:ext cx="657041" cy="7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966" y="1438157"/>
            <a:ext cx="657041" cy="7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0263" y="1438157"/>
            <a:ext cx="657041" cy="7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559" y="1438147"/>
            <a:ext cx="657041" cy="7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925" y="3478857"/>
            <a:ext cx="657041" cy="7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966" y="3478857"/>
            <a:ext cx="657041" cy="7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0263" y="3478857"/>
            <a:ext cx="657041" cy="7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559" y="3478847"/>
            <a:ext cx="657041" cy="769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4"/>
          <p:cNvCxnSpPr/>
          <p:nvPr/>
        </p:nvCxnSpPr>
        <p:spPr>
          <a:xfrm>
            <a:off x="1302650" y="1530975"/>
            <a:ext cx="644700" cy="698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4"/>
          <p:cNvCxnSpPr/>
          <p:nvPr/>
        </p:nvCxnSpPr>
        <p:spPr>
          <a:xfrm>
            <a:off x="2233950" y="1473638"/>
            <a:ext cx="644700" cy="698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4"/>
          <p:cNvCxnSpPr/>
          <p:nvPr/>
        </p:nvCxnSpPr>
        <p:spPr>
          <a:xfrm>
            <a:off x="1822325" y="2305825"/>
            <a:ext cx="644700" cy="698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4"/>
          <p:cNvCxnSpPr/>
          <p:nvPr/>
        </p:nvCxnSpPr>
        <p:spPr>
          <a:xfrm>
            <a:off x="1370400" y="3332425"/>
            <a:ext cx="644700" cy="698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4"/>
          <p:cNvCxnSpPr/>
          <p:nvPr/>
        </p:nvCxnSpPr>
        <p:spPr>
          <a:xfrm>
            <a:off x="3282050" y="1473650"/>
            <a:ext cx="644700" cy="698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4"/>
          <p:cNvCxnSpPr/>
          <p:nvPr/>
        </p:nvCxnSpPr>
        <p:spPr>
          <a:xfrm>
            <a:off x="2386963" y="3246475"/>
            <a:ext cx="644700" cy="698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4"/>
          <p:cNvCxnSpPr/>
          <p:nvPr/>
        </p:nvCxnSpPr>
        <p:spPr>
          <a:xfrm>
            <a:off x="2758825" y="2292975"/>
            <a:ext cx="644700" cy="698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4"/>
          <p:cNvCxnSpPr/>
          <p:nvPr/>
        </p:nvCxnSpPr>
        <p:spPr>
          <a:xfrm>
            <a:off x="3403525" y="3332425"/>
            <a:ext cx="644700" cy="698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sp>
        <p:nvSpPr>
          <p:cNvPr id="219" name="Google Shape;219;p25"/>
          <p:cNvSpPr txBox="1"/>
          <p:nvPr/>
        </p:nvSpPr>
        <p:spPr>
          <a:xfrm>
            <a:off x="1026613" y="445025"/>
            <a:ext cx="6891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Let's divide the 9 strawberries between the 3 plates.</a:t>
            </a:r>
            <a:endParaRPr sz="1500"/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650" y="10343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225" y="10343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350" y="1034375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475" y="1034363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4225" y="1150150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800" y="1150150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925" y="1150150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7050" y="1150138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7625" y="1150138"/>
            <a:ext cx="7905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01" y="2469250"/>
            <a:ext cx="8161225" cy="232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25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835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990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975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85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940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575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385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540" y="3286900"/>
            <a:ext cx="657810" cy="6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sp>
        <p:nvSpPr>
          <p:cNvPr id="244" name="Google Shape;244;p26"/>
          <p:cNvSpPr txBox="1"/>
          <p:nvPr/>
        </p:nvSpPr>
        <p:spPr>
          <a:xfrm>
            <a:off x="154200" y="445025"/>
            <a:ext cx="88356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Can we show the same idea on the part-whole model?</a:t>
            </a:r>
            <a:endParaRPr sz="2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What do the three parts represent?</a:t>
            </a:r>
            <a:endParaRPr sz="2100"/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50" y="1296450"/>
            <a:ext cx="7992049" cy="3542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26"/>
          <p:cNvGrpSpPr/>
          <p:nvPr/>
        </p:nvGrpSpPr>
        <p:grpSpPr>
          <a:xfrm>
            <a:off x="5744250" y="1438150"/>
            <a:ext cx="2455537" cy="3160225"/>
            <a:chOff x="5744250" y="1438150"/>
            <a:chExt cx="2455537" cy="3160225"/>
          </a:xfrm>
        </p:grpSpPr>
        <p:pic>
          <p:nvPicPr>
            <p:cNvPr id="247" name="Google Shape;247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44250" y="1438150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10560" y="1438150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64640" y="1438150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13088" y="2664538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79397" y="2664538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33478" y="2664538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69200" y="3792300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35510" y="3792300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89590" y="3792300"/>
              <a:ext cx="766310" cy="806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50" y="521400"/>
            <a:ext cx="8274475" cy="42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275" y="301085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3600" y="301085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442" y="368260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4625" y="307575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950" y="307575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792" y="374750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75" y="307575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300" y="307575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142" y="3747500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200" y="3143925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25" y="3143925"/>
            <a:ext cx="573325" cy="6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0367" y="3815675"/>
            <a:ext cx="573325" cy="6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163575" y="0"/>
            <a:ext cx="32328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1</a:t>
            </a:r>
            <a:endParaRPr sz="3600"/>
          </a:p>
        </p:txBody>
      </p:sp>
      <p:pic>
        <p:nvPicPr>
          <p:cNvPr id="279" name="Google Shape;2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600" y="175088"/>
            <a:ext cx="4742000" cy="47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/>
          <p:nvPr/>
        </p:nvSpPr>
        <p:spPr>
          <a:xfrm>
            <a:off x="605950" y="1352800"/>
            <a:ext cx="2085600" cy="118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many objects are in each group?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458975" y="3024250"/>
            <a:ext cx="2500200" cy="1395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Remember to draw one and cross it out.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You may want to use objects to help you.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10117900" y="2268775"/>
            <a:ext cx="7338900" cy="85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>
            <p:ph type="title"/>
          </p:nvPr>
        </p:nvSpPr>
        <p:spPr>
          <a:xfrm>
            <a:off x="163575" y="0"/>
            <a:ext cx="37539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1 Answers</a:t>
            </a:r>
            <a:endParaRPr sz="3600"/>
          </a:p>
        </p:txBody>
      </p:sp>
      <p:sp>
        <p:nvSpPr>
          <p:cNvPr id="288" name="Google Shape;288;p29"/>
          <p:cNvSpPr txBox="1"/>
          <p:nvPr/>
        </p:nvSpPr>
        <p:spPr>
          <a:xfrm>
            <a:off x="605950" y="1535975"/>
            <a:ext cx="2085600" cy="118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many objects are in each group?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475" y="99900"/>
            <a:ext cx="4072575" cy="49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 txBox="1"/>
          <p:nvPr>
            <p:ph type="title"/>
          </p:nvPr>
        </p:nvSpPr>
        <p:spPr>
          <a:xfrm>
            <a:off x="163575" y="0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Challenge</a:t>
            </a:r>
            <a:endParaRPr sz="3600"/>
          </a:p>
        </p:txBody>
      </p:sp>
      <p:pic>
        <p:nvPicPr>
          <p:cNvPr id="295" name="Google Shape;2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25" y="859575"/>
            <a:ext cx="7169551" cy="41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0"/>
          <p:cNvSpPr txBox="1"/>
          <p:nvPr/>
        </p:nvSpPr>
        <p:spPr>
          <a:xfrm>
            <a:off x="3001550" y="105300"/>
            <a:ext cx="5542500" cy="479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True or false? Explain your answer.</a:t>
            </a:r>
            <a:endParaRPr b="1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type="title"/>
          </p:nvPr>
        </p:nvSpPr>
        <p:spPr>
          <a:xfrm>
            <a:off x="163575" y="0"/>
            <a:ext cx="25419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Challenge Answers</a:t>
            </a:r>
            <a:endParaRPr sz="3600"/>
          </a:p>
        </p:txBody>
      </p:sp>
      <p:pic>
        <p:nvPicPr>
          <p:cNvPr id="302" name="Google Shape;3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50" y="1269575"/>
            <a:ext cx="4335775" cy="33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1"/>
          <p:cNvSpPr txBox="1"/>
          <p:nvPr/>
        </p:nvSpPr>
        <p:spPr>
          <a:xfrm>
            <a:off x="3001550" y="105300"/>
            <a:ext cx="5542500" cy="479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True or false? Explain your answer.</a:t>
            </a:r>
            <a:endParaRPr b="1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5171675" y="1269575"/>
            <a:ext cx="31284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False because the boy has divided his group into three groups instead of four groups. Each group has four pieces of chocolate instead of three pieces.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type="title"/>
          </p:nvPr>
        </p:nvSpPr>
        <p:spPr>
          <a:xfrm>
            <a:off x="474600" y="445025"/>
            <a:ext cx="8471400" cy="38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400">
                <a:solidFill>
                  <a:schemeClr val="dk2"/>
                </a:solidFill>
              </a:rPr>
              <a:t>Well done for all of your super dividing! </a:t>
            </a:r>
            <a:r>
              <a:rPr i="0" lang="en-GB">
                <a:solidFill>
                  <a:schemeClr val="dk2"/>
                </a:solidFill>
              </a:rPr>
              <a:t> </a:t>
            </a:r>
            <a:r>
              <a:rPr i="0" lang="en-GB" sz="3400">
                <a:solidFill>
                  <a:schemeClr val="dk2"/>
                </a:solidFill>
              </a:rPr>
              <a:t>Hope you had fun sharing all of the food equally.</a:t>
            </a:r>
            <a:endParaRPr i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>
                <a:solidFill>
                  <a:schemeClr val="dk2"/>
                </a:solidFill>
              </a:rPr>
              <a:t> </a:t>
            </a:r>
            <a:endParaRPr i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>
                <a:solidFill>
                  <a:schemeClr val="dk2"/>
                </a:solidFill>
              </a:rPr>
              <a:t>Don’t forgot to complete your end of lesson quiz.</a:t>
            </a:r>
            <a:endParaRPr i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458975" y="446400"/>
            <a:ext cx="8226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58975" y="1438150"/>
            <a:ext cx="74952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lesson five for the topic of ‘Multiplication and Division’. 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need: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-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paper and pencil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-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objects to share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times when you will have to pause the video to have a go at some of the activities yourself.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Let’s get started!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77891">
            <a:off x="5252191" y="3594204"/>
            <a:ext cx="1213973" cy="121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90275">
            <a:off x="7145500" y="916628"/>
            <a:ext cx="1555102" cy="155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459000" y="39357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 prepared….here comes the lesson!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58997" y="1033673"/>
            <a:ext cx="8226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Agenda for the lesson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ey vocabulary</a:t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introducing sharing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sharing equally between groups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 i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ndependent task and answers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final quiz to see what we learnt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475" y="3212446"/>
            <a:ext cx="2264575" cy="13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63" y="356590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100" y="37625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63" y="50917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088" y="2617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9465" y="1259527"/>
            <a:ext cx="4185075" cy="3127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900" y="585200"/>
            <a:ext cx="6284726" cy="42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108900" y="445025"/>
            <a:ext cx="2977200" cy="45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sp>
        <p:nvSpPr>
          <p:cNvPr id="120" name="Google Shape;120;p18"/>
          <p:cNvSpPr txBox="1"/>
          <p:nvPr/>
        </p:nvSpPr>
        <p:spPr>
          <a:xfrm>
            <a:off x="292600" y="1099725"/>
            <a:ext cx="1770900" cy="9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may want to use objects.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69" y="2679025"/>
            <a:ext cx="828325" cy="9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75" y="766125"/>
            <a:ext cx="7638250" cy="35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763" y="550525"/>
            <a:ext cx="6392475" cy="437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sp>
        <p:nvSpPr>
          <p:cNvPr id="139" name="Google Shape;139;p21"/>
          <p:cNvSpPr txBox="1"/>
          <p:nvPr/>
        </p:nvSpPr>
        <p:spPr>
          <a:xfrm>
            <a:off x="664925" y="540300"/>
            <a:ext cx="8020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How can we share the apples fairly between the baskets?</a:t>
            </a:r>
            <a:endParaRPr sz="2300"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2444175"/>
            <a:ext cx="8489125" cy="23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325" y="1260775"/>
            <a:ext cx="7715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9525" y="1260775"/>
            <a:ext cx="7715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725" y="1260763"/>
            <a:ext cx="7715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9925" y="1260763"/>
            <a:ext cx="7715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125" y="1260775"/>
            <a:ext cx="7715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0325" y="1260775"/>
            <a:ext cx="7715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850" y="1260775"/>
            <a:ext cx="7715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050" y="1260775"/>
            <a:ext cx="7715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900" y="2767800"/>
            <a:ext cx="696327" cy="6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898" y="3649329"/>
            <a:ext cx="696327" cy="6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600" y="2831238"/>
            <a:ext cx="696327" cy="6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3598" y="3712767"/>
            <a:ext cx="696327" cy="6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275" y="2831238"/>
            <a:ext cx="696327" cy="6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273" y="3712767"/>
            <a:ext cx="696327" cy="6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100" y="2831238"/>
            <a:ext cx="696327" cy="6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098" y="3712767"/>
            <a:ext cx="696327" cy="69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</a:t>
            </a:r>
            <a:r>
              <a:rPr lang="en-GB" sz="2400"/>
              <a:t>o share a total equally between a set number of groups</a:t>
            </a:r>
            <a:endParaRPr sz="2400"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50" y="652275"/>
            <a:ext cx="4057225" cy="41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4463275" y="459725"/>
            <a:ext cx="4570800" cy="53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many apples are in each group?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4499075" y="1981025"/>
            <a:ext cx="3544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There are 2 apples in each group.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4499075" y="1099725"/>
            <a:ext cx="3544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There are 5 apples in each group.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579875" y="3004600"/>
            <a:ext cx="3544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There are 2 apples in each group.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4579875" y="4028175"/>
            <a:ext cx="3544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There are 5 apples in each group.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