
<file path=[Content_Types].xml><?xml version="1.0" encoding="utf-8"?>
<Types xmlns="http://schemas.openxmlformats.org/package/2006/content-types">
  <Default ContentType="application/x-fontdata" Extension="fntdata"/>
  <Default ContentType="application/xml" Extension="xml"/>
  <Default ContentType="image/png" Extension="png"/>
  <Default ContentType="application/vnd.openxmlformats-package.relationships+xml" Extension="rels"/>
  <Override ContentType="application/vnd.openxmlformats-officedocument.presentationml.notesSlide+xml" PartName="/ppt/notesSlides/notesSlide18.xml"/>
  <Override ContentType="application/vnd.openxmlformats-officedocument.presentationml.notesSlide+xml" PartName="/ppt/notesSlides/notesSlide6.xml"/>
  <Override ContentType="application/vnd.openxmlformats-officedocument.presentationml.notesSlide+xml" PartName="/ppt/notesSlides/notesSlide13.xml"/>
  <Override ContentType="application/vnd.openxmlformats-officedocument.presentationml.notesSlide+xml" PartName="/ppt/notesSlides/notesSlide1.xml"/>
  <Override ContentType="application/vnd.openxmlformats-officedocument.presentationml.notesSlide+xml" PartName="/ppt/notesSlides/notesSlide3.xml"/>
  <Override ContentType="application/vnd.openxmlformats-officedocument.presentationml.notesSlide+xml" PartName="/ppt/notesSlides/notesSlide9.xml"/>
  <Override ContentType="application/vnd.openxmlformats-officedocument.presentationml.notesSlide+xml" PartName="/ppt/notesSlides/notesSlide15.xml"/>
  <Override ContentType="application/vnd.openxmlformats-officedocument.presentationml.notesSlide+xml" PartName="/ppt/notesSlides/notesSlide7.xml"/>
  <Override ContentType="application/vnd.openxmlformats-officedocument.presentationml.notesSlide+xml" PartName="/ppt/notesSlides/notesSlide11.xml"/>
  <Override ContentType="application/vnd.openxmlformats-officedocument.presentationml.notesSlide+xml" PartName="/ppt/notesSlides/notesSlide5.xml"/>
  <Override ContentType="application/vnd.openxmlformats-officedocument.presentationml.notesSlide+xml" PartName="/ppt/notesSlides/notesSlide12.xml"/>
  <Override ContentType="application/vnd.openxmlformats-officedocument.presentationml.notesSlide+xml" PartName="/ppt/notesSlides/notesSlide20.xml"/>
  <Override ContentType="application/vnd.openxmlformats-officedocument.presentationml.notesSlide+xml" PartName="/ppt/notesSlides/notesSlide17.xml"/>
  <Override ContentType="application/vnd.openxmlformats-officedocument.presentationml.notesSlide+xml" PartName="/ppt/notesSlides/notesSlide19.xml"/>
  <Override ContentType="application/vnd.openxmlformats-officedocument.presentationml.notesSlide+xml" PartName="/ppt/notesSlides/notesSlide16.xml"/>
  <Override ContentType="application/vnd.openxmlformats-officedocument.presentationml.notesSlide+xml" PartName="/ppt/notesSlides/notesSlide8.xml"/>
  <Override ContentType="application/vnd.openxmlformats-officedocument.presentationml.notesSlide+xml" PartName="/ppt/notesSlides/notesSlide14.xml"/>
  <Override ContentType="application/vnd.openxmlformats-officedocument.presentationml.notesSlide+xml" PartName="/ppt/notesSlides/notesSlide2.xml"/>
  <Override ContentType="application/vnd.openxmlformats-officedocument.presentationml.notesSlide+xml" PartName="/ppt/notesSlides/notesSlide4.xml"/>
  <Override ContentType="application/vnd.openxmlformats-officedocument.presentationml.notesSlide+xml" PartName="/ppt/notesSlides/notesSlide10.xml"/>
  <Override ContentType="application/vnd.openxmlformats-officedocument.presentationml.tableStyles+xml" PartName="/ppt/tableStyles.xml"/>
  <Override ContentType="application/vnd.openxmlformats-officedocument.presentationml.slideLayout+xml" PartName="/ppt/slideLayouts/slideLayout3.xml"/>
  <Override ContentType="application/vnd.openxmlformats-officedocument.presentationml.slideLayout+xml" PartName="/ppt/slideLayouts/slideLayout4.xml"/>
  <Override ContentType="application/vnd.openxmlformats-officedocument.presentationml.slideLayout+xml" PartName="/ppt/slideLayouts/slideLayout5.xml"/>
  <Override ContentType="application/vnd.openxmlformats-officedocument.presentationml.slideLayout+xml" PartName="/ppt/slideLayouts/slideLayout2.xml"/>
  <Override ContentType="application/vnd.openxmlformats-officedocument.presentationml.slideLayout+xml" PartName="/ppt/slideLayouts/slideLayout11.xml"/>
  <Override ContentType="application/vnd.openxmlformats-officedocument.presentationml.slideLayout+xml" PartName="/ppt/slideLayouts/slideLayout12.xml"/>
  <Override ContentType="application/vnd.openxmlformats-officedocument.presentationml.slideLayout+xml" PartName="/ppt/slideLayouts/slideLayout1.xml"/>
  <Override ContentType="application/vnd.openxmlformats-officedocument.presentationml.slideLayout+xml" PartName="/ppt/slideLayouts/slideLayout10.xml"/>
  <Override ContentType="application/vnd.openxmlformats-officedocument.presentationml.slideLayout+xml" PartName="/ppt/slideLayouts/slideLayout7.xml"/>
  <Override ContentType="application/vnd.openxmlformats-officedocument.presentationml.slideLayout+xml" PartName="/ppt/slideLayouts/slideLayout6.xml"/>
  <Override ContentType="application/vnd.openxmlformats-officedocument.presentationml.slideLayout+xml" PartName="/ppt/slideLayouts/slideLayout8.xml"/>
  <Override ContentType="application/vnd.openxmlformats-officedocument.presentationml.slideLayout+xml" PartName="/ppt/slideLayouts/slideLayout9.xml"/>
  <Override ContentType="application/vnd.openxmlformats-officedocument.presentationml.slideMaster+xml" PartName="/ppt/slideMasters/slideMaster1.xml"/>
  <Override ContentType="application/vnd.openxmlformats-officedocument.presentationml.slide+xml" PartName="/ppt/slides/slide4.xml"/>
  <Override ContentType="application/vnd.openxmlformats-officedocument.presentationml.slide+xml" PartName="/ppt/slides/slide18.xml"/>
  <Override ContentType="application/vnd.openxmlformats-officedocument.presentationml.slide+xml" PartName="/ppt/slides/slide11.xml"/>
  <Override ContentType="application/vnd.openxmlformats-officedocument.presentationml.slide+xml" PartName="/ppt/slides/slide1.xml"/>
  <Override ContentType="application/vnd.openxmlformats-officedocument.presentationml.slide+xml" PartName="/ppt/slides/slide19.xml"/>
  <Override ContentType="application/vnd.openxmlformats-officedocument.presentationml.slide+xml" PartName="/ppt/slides/slide3.xml"/>
  <Override ContentType="application/vnd.openxmlformats-officedocument.presentationml.slide+xml" PartName="/ppt/slides/slide9.xml"/>
  <Override ContentType="application/vnd.openxmlformats-officedocument.presentationml.slide+xml" PartName="/ppt/slides/slide13.xml"/>
  <Override ContentType="application/vnd.openxmlformats-officedocument.presentationml.slide+xml" PartName="/ppt/slides/slide5.xml"/>
  <Override ContentType="application/vnd.openxmlformats-officedocument.presentationml.slide+xml" PartName="/ppt/slides/slide7.xml"/>
  <Override ContentType="application/vnd.openxmlformats-officedocument.presentationml.slide+xml" PartName="/ppt/slides/slide15.xml"/>
  <Override ContentType="application/vnd.openxmlformats-officedocument.presentationml.slide+xml" PartName="/ppt/slides/slide12.xml"/>
  <Override ContentType="application/vnd.openxmlformats-officedocument.presentationml.slide+xml" PartName="/ppt/slides/slide17.xml"/>
  <Override ContentType="application/vnd.openxmlformats-officedocument.presentationml.slide+xml" PartName="/ppt/slides/slide20.xml"/>
  <Override ContentType="application/vnd.openxmlformats-officedocument.presentationml.slide+xml" PartName="/ppt/slides/slide10.xml"/>
  <Override ContentType="application/vnd.openxmlformats-officedocument.presentationml.slide+xml" PartName="/ppt/slides/slide2.xml"/>
  <Override ContentType="application/vnd.openxmlformats-officedocument.presentationml.slide+xml" PartName="/ppt/slides/slide6.xml"/>
  <Override ContentType="application/vnd.openxmlformats-officedocument.presentationml.slide+xml" PartName="/ppt/slides/slide16.xml"/>
  <Override ContentType="application/vnd.openxmlformats-officedocument.presentationml.slide+xml" PartName="/ppt/slides/slide8.xml"/>
  <Override ContentType="application/vnd.openxmlformats-officedocument.presentationml.slide+xml" PartName="/ppt/slides/slide14.xml"/>
  <Override ContentType="application/vnd.openxmlformats-officedocument.presentationml.notesMaster+xml" PartName="/ppt/notesMasters/notesMaster1.xml"/>
  <Override ContentType="application/vnd.openxmlformats-officedocument.presentationml.presentation.main+xml" PartName="/ppt/presentation.xml"/>
  <Override ContentType="application/vnd.openxmlformats-officedocument.presentationml.presProps+xml" PartName="/ppt/presProps.xml"/>
  <Override ContentType="application/vnd.openxmlformats-officedocument.theme+xml" PartName="/ppt/theme/theme1.xml"/>
  <Override ContentType="application/vnd.openxmlformats-officedocument.theme+xml" PartName="/ppt/theme/theme2.xml"/>
</Types>
</file>

<file path=_rels/.rels><?xml version="1.0" encoding="UTF-8" standalone="yes"?><Relationships xmlns="http://schemas.openxmlformats.org/package/2006/relationships"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autoCompressPictures="0" embedTrueTypeFonts="1" strictFirstAndLastChars="0" saveSubsetFonts="1" showSpecialPlsOnTitleSld="0">
  <p:sldMasterIdLst>
    <p:sldMasterId id="2147483660" r:id="rId4"/>
  </p:sldMasterIdLst>
  <p:notesMasterIdLst>
    <p:notesMasterId r:id="rId5"/>
  </p:notesMasterIdLst>
  <p:sldIdLst>
    <p:sldId id="256" r:id="rId6"/>
    <p:sldId id="257" r:id="rId7"/>
    <p:sldId id="258" r:id="rId8"/>
    <p:sldId id="259" r:id="rId9"/>
    <p:sldId id="260" r:id="rId10"/>
    <p:sldId id="261" r:id="rId11"/>
    <p:sldId id="262" r:id="rId12"/>
    <p:sldId id="263" r:id="rId13"/>
    <p:sldId id="264" r:id="rId14"/>
    <p:sldId id="265" r:id="rId15"/>
    <p:sldId id="266" r:id="rId16"/>
    <p:sldId id="267" r:id="rId17"/>
    <p:sldId id="268" r:id="rId18"/>
    <p:sldId id="269" r:id="rId19"/>
    <p:sldId id="270" r:id="rId20"/>
    <p:sldId id="271" r:id="rId21"/>
    <p:sldId id="272" r:id="rId22"/>
    <p:sldId id="273" r:id="rId23"/>
    <p:sldId id="274" r:id="rId24"/>
    <p:sldId id="275" r:id="rId25"/>
  </p:sldIdLst>
  <p:sldSz cy="5143500" cx="9144000"/>
  <p:notesSz cx="6858000" cy="9144000"/>
  <p:embeddedFontLst>
    <p:embeddedFont>
      <p:font typeface="Montserrat SemiBold"/>
      <p:regular r:id="rId26"/>
      <p:bold r:id="rId27"/>
      <p:italic r:id="rId28"/>
      <p:boldItalic r:id="rId29"/>
    </p:embeddedFont>
    <p:embeddedFont>
      <p:font typeface="Montserrat"/>
      <p:regular r:id="rId30"/>
      <p:bold r:id="rId31"/>
      <p:italic r:id="rId32"/>
      <p:boldItalic r:id="rId33"/>
    </p:embeddedFont>
    <p:embeddedFont>
      <p:font typeface="Montserrat Medium"/>
      <p:regular r:id="rId34"/>
      <p:bold r:id="rId35"/>
      <p:italic r:id="rId36"/>
      <p:boldItalic r:id="rId37"/>
    </p:embeddedFont>
  </p:embeddedFontLst>
  <p:defaultText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/>
</file>

<file path=ppt/tableStyles.xml><?xml version="1.0" encoding="utf-8"?>
<a:tblStyleLst xmlns:a="http://schemas.openxmlformats.org/drawingml/2006/main" xmlns:r="http://schemas.openxmlformats.org/officeDocument/2006/relationships" def="{93BCE265-E675-4BD5-B4B6-C461D29CF9E1}">
  <a:tblStyle styleId="{93BCE265-E675-4BD5-B4B6-C461D29CF9E1}" styleName="Table_0">
    <a:wholeTbl>
      <a:tcTxStyle>
        <a:font>
          <a:latin typeface="Arial"/>
          <a:ea typeface="Arial"/>
          <a:cs typeface="Arial"/>
        </a:font>
        <a:srgbClr val="000000"/>
      </a:tcTxStyle>
    </a:wholeTbl>
    <a:band1H>
      <a:tcTxStyle/>
    </a:band1H>
    <a:band2H>
      <a:tcTxStyle/>
    </a:band2H>
    <a:band1V>
      <a:tcTxStyle/>
    </a:band1V>
    <a:band2V>
      <a:tcTxStyle/>
    </a:band2V>
    <a:lastCol>
      <a:tcTxStyle/>
    </a:lastCol>
    <a:firstCol>
      <a:tcTxStyle/>
    </a:firstCol>
    <a:lastRow>
      <a:tcTxStyle/>
    </a:lastRow>
    <a:seCell>
      <a:tcTxStyle/>
    </a:seCell>
    <a:swCell>
      <a:tcTxStyle/>
    </a:swCell>
    <a:firstRow>
      <a:tcTxStyle/>
    </a:firstRow>
    <a:neCell>
      <a:tcTxStyle/>
    </a:neCell>
    <a:nwCell>
      <a:tcTxStyle/>
    </a:nwCell>
  </a:tblStyle>
</a:tblStyleLst>
</file>

<file path=ppt/_rels/presentation.xml.rels><?xml version="1.0" encoding="UTF-8" standalone="yes"?><Relationships xmlns="http://schemas.openxmlformats.org/package/2006/relationships"><Relationship Id="rId20" Type="http://schemas.openxmlformats.org/officeDocument/2006/relationships/slide" Target="slides/slide15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1" Type="http://schemas.openxmlformats.org/officeDocument/2006/relationships/theme" Target="theme/theme1.xml"/><Relationship Id="rId2" Type="http://schemas.openxmlformats.org/officeDocument/2006/relationships/presProps" Target="presProps.xml"/><Relationship Id="rId3" Type="http://schemas.openxmlformats.org/officeDocument/2006/relationships/tableStyles" Target="tableStyle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4.xml"/><Relationship Id="rId26" Type="http://schemas.openxmlformats.org/officeDocument/2006/relationships/font" Target="fonts/MontserratSemiBold-regular.fntdata"/><Relationship Id="rId25" Type="http://schemas.openxmlformats.org/officeDocument/2006/relationships/slide" Target="slides/slide20.xml"/><Relationship Id="rId28" Type="http://schemas.openxmlformats.org/officeDocument/2006/relationships/font" Target="fonts/MontserratSemiBold-italic.fntdata"/><Relationship Id="rId27" Type="http://schemas.openxmlformats.org/officeDocument/2006/relationships/font" Target="fonts/MontserratSemiBold-bold.fntdata"/><Relationship Id="rId5" Type="http://schemas.openxmlformats.org/officeDocument/2006/relationships/notesMaster" Target="notesMasters/notesMaster1.xml"/><Relationship Id="rId6" Type="http://schemas.openxmlformats.org/officeDocument/2006/relationships/slide" Target="slides/slide1.xml"/><Relationship Id="rId29" Type="http://schemas.openxmlformats.org/officeDocument/2006/relationships/font" Target="fonts/MontserratSemiBold-boldItalic.fntdata"/><Relationship Id="rId7" Type="http://schemas.openxmlformats.org/officeDocument/2006/relationships/slide" Target="slides/slide2.xml"/><Relationship Id="rId8" Type="http://schemas.openxmlformats.org/officeDocument/2006/relationships/slide" Target="slides/slide3.xml"/><Relationship Id="rId31" Type="http://schemas.openxmlformats.org/officeDocument/2006/relationships/font" Target="fonts/Montserrat-bold.fntdata"/><Relationship Id="rId30" Type="http://schemas.openxmlformats.org/officeDocument/2006/relationships/font" Target="fonts/Montserrat-regular.fntdata"/><Relationship Id="rId11" Type="http://schemas.openxmlformats.org/officeDocument/2006/relationships/slide" Target="slides/slide6.xml"/><Relationship Id="rId33" Type="http://schemas.openxmlformats.org/officeDocument/2006/relationships/font" Target="fonts/Montserrat-boldItalic.fntdata"/><Relationship Id="rId10" Type="http://schemas.openxmlformats.org/officeDocument/2006/relationships/slide" Target="slides/slide5.xml"/><Relationship Id="rId32" Type="http://schemas.openxmlformats.org/officeDocument/2006/relationships/font" Target="fonts/Montserrat-italic.fntdata"/><Relationship Id="rId13" Type="http://schemas.openxmlformats.org/officeDocument/2006/relationships/slide" Target="slides/slide8.xml"/><Relationship Id="rId35" Type="http://schemas.openxmlformats.org/officeDocument/2006/relationships/font" Target="fonts/MontserratMedium-bold.fntdata"/><Relationship Id="rId12" Type="http://schemas.openxmlformats.org/officeDocument/2006/relationships/slide" Target="slides/slide7.xml"/><Relationship Id="rId34" Type="http://schemas.openxmlformats.org/officeDocument/2006/relationships/font" Target="fonts/MontserratMedium-regular.fntdata"/><Relationship Id="rId15" Type="http://schemas.openxmlformats.org/officeDocument/2006/relationships/slide" Target="slides/slide10.xml"/><Relationship Id="rId37" Type="http://schemas.openxmlformats.org/officeDocument/2006/relationships/font" Target="fonts/MontserratMedium-boldItalic.fntdata"/><Relationship Id="rId14" Type="http://schemas.openxmlformats.org/officeDocument/2006/relationships/slide" Target="slides/slide9.xml"/><Relationship Id="rId36" Type="http://schemas.openxmlformats.org/officeDocument/2006/relationships/font" Target="fonts/MontserratMedium-italic.fntdata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9" Type="http://schemas.openxmlformats.org/officeDocument/2006/relationships/slide" Target="slides/slide14.xml"/><Relationship Id="rId18" Type="http://schemas.openxmlformats.org/officeDocument/2006/relationships/slide" Target="slides/slide13.xml"/></Relationships>
</file>

<file path=ppt/notesMasters/_rels/notesMaster1.xml.rels><?xml version="1.0" encoding="UTF-8" standalone="yes"?>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/>
          <p:nvPr>
            <p:ph idx="2" type="sldImg"/>
          </p:nvPr>
        </p:nvSpPr>
        <p:spPr>
          <a:xfrm>
            <a:off x="381300" y="685800"/>
            <a:ext cx="6096075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cap="flat" cmpd="sng" w="9525">
            <a:solidFill>
              <a:srgbClr val="000000"/>
            </a:solidFill>
            <a:prstDash val="solid"/>
            <a:round/>
            <a:headEnd len="sm" w="sm" type="none"/>
            <a:tailEnd len="sm" w="sm" type="none"/>
          </a:ln>
        </p:spPr>
      </p:sp>
      <p:sp>
        <p:nvSpPr>
          <p:cNvPr id="4" name="Google Shape;4;n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>
            <a:lvl1pPr indent="-298450" lvl="0" marL="4572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indent="-298450" lvl="1" marL="9144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indent="-298450" lvl="2" marL="13716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indent="-298450" lvl="3" marL="18288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indent="-298450" lvl="4" marL="22860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indent="-298450" lvl="5" marL="27432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indent="-298450" lvl="6" marL="320040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indent="-298450" lvl="7" marL="365760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indent="-298450" lvl="8" marL="411480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/>
        </p:txBody>
      </p:sp>
    </p:spTree>
  </p:cSld>
  <p:clrMap accent1="accent1" accent2="accent2" accent3="accent3" accent4="accent4" accent5="accent5" accent6="accent6" bg1="lt1" bg2="dk2" tx1="dk1" tx2="lt2" folHlink="folHlink" hlink="hlink"/>
  <p:notesStyle>
    <a:defPPr lvl="0" marR="0" rtl="0" algn="l">
      <a:lnSpc>
        <a:spcPct val="100000"/>
      </a:lnSpc>
      <a:spcBef>
        <a:spcPts val="0"/>
      </a:spcBef>
      <a:spcAft>
        <a:spcPts val="0"/>
      </a:spcAft>
    </a:defPPr>
    <a:lvl1pPr lvl="0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1pPr>
    <a:lvl2pPr lvl="1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2pPr>
    <a:lvl3pPr lvl="2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3pPr>
    <a:lvl4pPr lvl="3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4pPr>
    <a:lvl5pPr lvl="4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5pPr>
    <a:lvl6pPr lvl="5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6pPr>
    <a:lvl7pPr lvl="6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7pPr>
    <a:lvl8pPr lvl="7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8pPr>
    <a:lvl9pPr lvl="8" marR="0" rtl="0" algn="l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b="0" i="0" sz="1400" u="none" cap="none" strike="noStrik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<Relationships xmlns="http://schemas.openxmlformats.org/package/2006/relationships"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76" name="Shape 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" name="Google Shape;77;g7349fb42c9_0_5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" name="Google Shape;78;g7349fb42c9_0_5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565656"/>
              </a:solidFill>
              <a:highlight>
                <a:srgbClr val="FFFFFF"/>
              </a:highlight>
              <a:latin typeface="Montserrat"/>
              <a:ea typeface="Montserrat"/>
              <a:cs typeface="Montserrat"/>
              <a:sym typeface="Montserrat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7" name="Shape 1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Google Shape;158;g89e493c3e8_1_6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9" name="Google Shape;159;g89e493c3e8_1_6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67" name="Shape 1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8" name="Google Shape;168;g89e493c3e8_1_5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69" name="Google Shape;169;g89e493c3e8_1_5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73" name="Shape 1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" name="Google Shape;174;g89e493c3e8_1_6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75" name="Google Shape;175;g89e493c3e8_1_6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85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g89e493c3e8_1_8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87" name="Google Shape;187;g89e493c3e8_1_8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99" name="Shape 1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0" name="Google Shape;200;g89e493c3e8_1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01" name="Google Shape;201;g89e493c3e8_1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16" name="Shape 2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7" name="Google Shape;217;g89e493c3e8_1_9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18" name="Google Shape;218;g89e493c3e8_1_9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2" name="Shape 2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3" name="Google Shape;223;g89e493c3e8_1_125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24" name="Google Shape;224;g89e493c3e8_1_125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28" name="Shape 2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9" name="Google Shape;229;g780a0e6e28_0_97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30" name="Google Shape;230;g780a0e6e28_0_97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66" name="Shape 26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7" name="Google Shape;267;g89e493c3e8_1_27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8" name="Google Shape;268;g89e493c3e8_1_27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274" name="Shape 2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5" name="Google Shape;275;g89e493c3e8_1_311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6" name="Google Shape;276;g89e493c3e8_1_311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83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" name="Google Shape;84;g7349fb42c9_0_10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5" name="Google Shape;85;g7349fb42c9_0_10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319" name="Shape 3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0" name="Google Shape;320;g73beb17c6d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1" name="Google Shape;321;g73beb17c6d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92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Google Shape;93;g733e82ce5f_0_0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94" name="Google Shape;94;g733e82ce5f_0_0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01" name="Shape 1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Google Shape;102;g7fba1fd27c_2_3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03" name="Google Shape;103;g7fba1fd27c_2_3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15" name="Shape 1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Google Shape;116;g8492ddc174_0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17" name="Google Shape;117;g8492ddc174_0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23" name="Shape 1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4" name="Google Shape;124;g89e493c3e8_1_6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25" name="Google Shape;125;g89e493c3e8_1_6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35" name="Shape 1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" name="Google Shape;136;g89e493c3e8_1_19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37" name="Google Shape;137;g89e493c3e8_1_19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41" name="Shape 1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2" name="Google Shape;142;g89e493c3e8_1_32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43" name="Google Shape;143;g89e493c3e8_1_32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showMasterPhAnim="0" showMasterSp="0">
  <p:cSld>
    <p:spTree>
      <p:nvGrpSpPr>
        <p:cNvPr id="151" name="Shape 1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Google Shape;152;g89e493c3e8_1_38:notes"/>
          <p:cNvSpPr/>
          <p:nvPr>
            <p:ph idx="2" type="sldImg"/>
          </p:nvPr>
        </p:nvSpPr>
        <p:spPr>
          <a:xfrm>
            <a:off x="381300" y="685800"/>
            <a:ext cx="6096000" cy="3429000"/>
          </a:xfrm>
          <a:custGeom>
            <a:rect b="b" l="l" r="r" t="t"/>
            <a:pathLst>
              <a:path extrusionOk="0" h="120000" w="12000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153" name="Google Shape;153;g89e493c3e8_1_38:notes"/>
          <p:cNvSpPr txBox="1"/>
          <p:nvPr>
            <p:ph idx="1" type="body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1.png"/></Relationships>
</file>

<file path=ppt/slideLayouts/_rels/slideLayout10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1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3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slide" type="title">
  <p:cSld name="TITLE">
    <p:bg>
      <p:bgPr>
        <a:solidFill>
          <a:schemeClr val="accent1"/>
        </a:solidFill>
      </p:bgPr>
    </p:bg>
    <p:spTree>
      <p:nvGrpSpPr>
        <p:cNvPr id="10" name="Shape 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Google Shape;11;p2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2pPr>
            <a:lvl3pPr lvl="2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3pPr>
            <a:lvl4pPr lvl="3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4pPr>
            <a:lvl5pPr lvl="4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5pPr>
            <a:lvl6pPr lvl="5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6pPr>
            <a:lvl7pPr lvl="6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7pPr>
            <a:lvl8pPr lvl="7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8pPr>
            <a:lvl9pPr lvl="8"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5200"/>
              <a:buNone/>
              <a:defRPr sz="5200">
                <a:solidFill>
                  <a:schemeClr val="lt1"/>
                </a:solidFill>
              </a:defRPr>
            </a:lvl9pPr>
          </a:lstStyle>
          <a:p/>
        </p:txBody>
      </p:sp>
      <p:sp>
        <p:nvSpPr>
          <p:cNvPr id="12" name="Google Shape;12;p2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800"/>
              <a:buNone/>
              <a:defRPr sz="1800">
                <a:solidFill>
                  <a:schemeClr val="lt1"/>
                </a:solidFill>
              </a:defRPr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/>
        </p:txBody>
      </p:sp>
      <p:sp>
        <p:nvSpPr>
          <p:cNvPr id="13" name="Google Shape;13;p2"/>
          <p:cNvSpPr txBox="1"/>
          <p:nvPr>
            <p:ph idx="2" type="subTitle"/>
          </p:nvPr>
        </p:nvSpPr>
        <p:spPr>
          <a:xfrm>
            <a:off x="458975" y="4105475"/>
            <a:ext cx="3951000" cy="6195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14" name="Google Shape;14;p2"/>
          <p:cNvPicPr preferRelativeResize="0"/>
          <p:nvPr/>
        </p:nvPicPr>
        <p:blipFill rotWithShape="1">
          <a:blip r:embed="rId2">
            <a:alphaModFix/>
          </a:blip>
          <a:srcRect b="0" l="49" r="59" t="0"/>
          <a:stretch/>
        </p:blipFill>
        <p:spPr>
          <a:xfrm>
            <a:off x="6315803" y="3617749"/>
            <a:ext cx="2359600" cy="1282050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Google Shape;15;p2"/>
          <p:cNvSpPr/>
          <p:nvPr/>
        </p:nvSpPr>
        <p:spPr>
          <a:xfrm>
            <a:off x="8699225" y="4459200"/>
            <a:ext cx="444900" cy="6843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ain point">
  <p:cSld name="MAIN_POINT">
    <p:bg>
      <p:bgPr>
        <a:solidFill>
          <a:schemeClr val="accent2"/>
        </a:solidFill>
      </p:bgPr>
    </p:bg>
    <p:spTree>
      <p:nvGrpSpPr>
        <p:cNvPr id="68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/>
          <p:nvPr>
            <p:ph type="title"/>
          </p:nvPr>
        </p:nvSpPr>
        <p:spPr>
          <a:xfrm>
            <a:off x="490250" y="109972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600"/>
              <a:buFont typeface="Montserrat SemiBold"/>
              <a:buNone/>
              <a:defRPr b="0" i="1" sz="36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SzPts val="3600"/>
              <a:buFont typeface="Montserrat SemiBold"/>
              <a:buNone/>
              <a:defRPr sz="3600">
                <a:latin typeface="Montserrat SemiBold"/>
                <a:ea typeface="Montserrat SemiBold"/>
                <a:cs typeface="Montserrat SemiBold"/>
                <a:sym typeface="Montserrat SemiBold"/>
              </a:defRPr>
            </a:lvl9pPr>
          </a:lstStyle>
          <a:p/>
        </p:txBody>
      </p:sp>
      <p:sp>
        <p:nvSpPr>
          <p:cNvPr id="70" name="Google Shape;70;p11"/>
          <p:cNvSpPr txBox="1"/>
          <p:nvPr>
            <p:ph idx="1" type="subTitle"/>
          </p:nvPr>
        </p:nvSpPr>
        <p:spPr>
          <a:xfrm>
            <a:off x="474525" y="3969500"/>
            <a:ext cx="3935400" cy="954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lvl="0">
              <a:lnSpc>
                <a:spcPct val="140000"/>
              </a:lnSpc>
              <a:spcBef>
                <a:spcPts val="100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100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100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100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100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100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100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1000"/>
              </a:spcBef>
              <a:spcAft>
                <a:spcPts val="1000"/>
              </a:spcAft>
              <a:buNone/>
              <a:defRPr/>
            </a:lvl9pPr>
          </a:lstStyle>
          <a:p/>
        </p:txBody>
      </p:sp>
      <p:pic>
        <p:nvPicPr>
          <p:cNvPr id="71" name="Google Shape;71;p11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aption">
  <p:cSld name="CAPTION_ONLY">
    <p:spTree>
      <p:nvGrpSpPr>
        <p:cNvPr id="72" name="Shape 7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" name="Google Shape;73;p12"/>
          <p:cNvSpPr txBox="1"/>
          <p:nvPr>
            <p:ph idx="1" type="body"/>
          </p:nvPr>
        </p:nvSpPr>
        <p:spPr>
          <a:xfrm>
            <a:off x="468000" y="4626000"/>
            <a:ext cx="3942000" cy="3204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>
            <a:lvl1pPr indent="-2286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SzPts val="800"/>
              <a:buNone/>
              <a:defRPr sz="800"/>
            </a:lvl1pPr>
          </a:lstStyle>
          <a:p/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Blank" type="blank">
  <p:cSld name="BLANK">
    <p:spTree>
      <p:nvGrpSpPr>
        <p:cNvPr id="74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ction header" type="secHead">
  <p:cSld name="SECTION_HEADER">
    <p:bg>
      <p:bgPr>
        <a:solidFill>
          <a:schemeClr val="accent2"/>
        </a:solidFill>
      </p:bgPr>
    </p:bg>
    <p:spTree>
      <p:nvGrpSpPr>
        <p:cNvPr id="16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3"/>
          <p:cNvSpPr txBox="1"/>
          <p:nvPr>
            <p:ph type="title"/>
          </p:nvPr>
        </p:nvSpPr>
        <p:spPr>
          <a:xfrm>
            <a:off x="458975" y="1438150"/>
            <a:ext cx="8226000" cy="3189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000"/>
              <a:buFont typeface="Montserrat SemiBold"/>
              <a:buNone/>
              <a:defRPr b="0" sz="30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rtl="0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/>
        </p:txBody>
      </p:sp>
      <p:sp>
        <p:nvSpPr>
          <p:cNvPr id="18" name="Google Shape;18;p3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lt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19" name="Google Shape;19;p3"/>
          <p:cNvPicPr preferRelativeResize="0"/>
          <p:nvPr/>
        </p:nvPicPr>
        <p:blipFill rotWithShape="1">
          <a:blip r:embed="rId2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body" type="tx">
  <p:cSld name="TITLE_AND_BODY">
    <p:spTree>
      <p:nvGrpSpPr>
        <p:cNvPr id="20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4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2" name="Google Shape;22;p4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3" name="Google Shape;23;p4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and two columns" type="twoColTx">
  <p:cSld name="TITLE_AND_TWO_COLUMNS">
    <p:spTree>
      <p:nvGrpSpPr>
        <p:cNvPr id="24" name="Shape 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Google Shape;25;p5"/>
          <p:cNvSpPr txBox="1"/>
          <p:nvPr>
            <p:ph type="title"/>
          </p:nvPr>
        </p:nvSpPr>
        <p:spPr>
          <a:xfrm>
            <a:off x="458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26" name="Google Shape;26;p5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7" name="Google Shape;27;p5"/>
          <p:cNvSpPr txBox="1"/>
          <p:nvPr>
            <p:ph idx="2" type="body"/>
          </p:nvPr>
        </p:nvSpPr>
        <p:spPr>
          <a:xfrm>
            <a:off x="4733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28" name="Google Shape;28;p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9" name="Google Shape;29;p5"/>
          <p:cNvSpPr txBox="1"/>
          <p:nvPr>
            <p:ph idx="3" type="title"/>
          </p:nvPr>
        </p:nvSpPr>
        <p:spPr>
          <a:xfrm>
            <a:off x="4733975" y="445025"/>
            <a:ext cx="3951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Title only" type="titleOnly">
  <p:cSld name="TITLE_ONLY">
    <p:spTree>
      <p:nvGrpSpPr>
        <p:cNvPr id="30" name="Shape 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" name="Google Shape;31;p6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2" name="Google Shape;32;p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Comparison slide with three elements">
  <p:cSld name="TITLE_ONLY_1">
    <p:spTree>
      <p:nvGrpSpPr>
        <p:cNvPr id="33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7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35" name="Google Shape;35;p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36" name="Google Shape;36;p7"/>
          <p:cNvSpPr txBox="1"/>
          <p:nvPr>
            <p:ph idx="1" type="body"/>
          </p:nvPr>
        </p:nvSpPr>
        <p:spPr>
          <a:xfrm>
            <a:off x="453200" y="1428925"/>
            <a:ext cx="8231700" cy="405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37" name="Google Shape;37;p7"/>
          <p:cNvSpPr txBox="1"/>
          <p:nvPr>
            <p:ph idx="2" type="subTitle"/>
          </p:nvPr>
        </p:nvSpPr>
        <p:spPr>
          <a:xfrm>
            <a:off x="45897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38" name="Google Shape;38;p7"/>
          <p:cNvSpPr txBox="1"/>
          <p:nvPr>
            <p:ph idx="3" type="body"/>
          </p:nvPr>
        </p:nvSpPr>
        <p:spPr>
          <a:xfrm>
            <a:off x="45897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39" name="Google Shape;39;p7"/>
          <p:cNvSpPr txBox="1"/>
          <p:nvPr>
            <p:ph idx="4" type="subTitle"/>
          </p:nvPr>
        </p:nvSpPr>
        <p:spPr>
          <a:xfrm>
            <a:off x="3279300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0" name="Google Shape;40;p7"/>
          <p:cNvSpPr txBox="1"/>
          <p:nvPr>
            <p:ph idx="5" type="body"/>
          </p:nvPr>
        </p:nvSpPr>
        <p:spPr>
          <a:xfrm>
            <a:off x="3279300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  <p:sp>
        <p:nvSpPr>
          <p:cNvPr id="41" name="Google Shape;41;p7"/>
          <p:cNvSpPr txBox="1"/>
          <p:nvPr>
            <p:ph idx="6" type="subTitle"/>
          </p:nvPr>
        </p:nvSpPr>
        <p:spPr>
          <a:xfrm>
            <a:off x="6099625" y="1882125"/>
            <a:ext cx="2585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2" name="Google Shape;42;p7"/>
          <p:cNvSpPr txBox="1"/>
          <p:nvPr>
            <p:ph idx="7" type="body"/>
          </p:nvPr>
        </p:nvSpPr>
        <p:spPr>
          <a:xfrm>
            <a:off x="6099625" y="2492625"/>
            <a:ext cx="2585400" cy="1926600"/>
          </a:xfrm>
          <a:prstGeom prst="rect">
            <a:avLst/>
          </a:prstGeom>
          <a:ln cap="flat" cmpd="sng" w="9525">
            <a:solidFill>
              <a:srgbClr val="999999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t" bIns="91425" lIns="91425" spcFirstLastPara="1" rIns="91425" wrap="square" tIns="90000">
            <a:noAutofit/>
          </a:bodyPr>
          <a:lstStyle>
            <a:lvl1pPr indent="-304800" lvl="0" marL="4572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indent="-304800" lvl="1" marL="914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2pPr>
            <a:lvl3pPr indent="-304800" lvl="2" marL="1371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3pPr>
            <a:lvl4pPr indent="-304800" lvl="3" marL="18288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4pPr>
            <a:lvl5pPr indent="-304800" lvl="4" marL="22860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304800" lvl="6" marL="32004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7pPr>
            <a:lvl8pPr indent="-304800" lvl="7" marL="3657600" rtl="0">
              <a:lnSpc>
                <a:spcPct val="115000"/>
              </a:lnSpc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8pPr>
            <a:lvl9pPr indent="-304800" lvl="8" marL="4114800" rtl="0">
              <a:lnSpc>
                <a:spcPct val="115000"/>
              </a:lnSpc>
              <a:spcBef>
                <a:spcPts val="600"/>
              </a:spcBef>
              <a:spcAft>
                <a:spcPts val="600"/>
              </a:spcAft>
              <a:buSzPts val="1200"/>
              <a:buChar char="–"/>
              <a:defRPr sz="1200"/>
            </a:lvl9pPr>
          </a:lstStyle>
          <a:p/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Setting tasks">
  <p:cSld name="TITLE_ONLY_1_1">
    <p:spTree>
      <p:nvGrpSpPr>
        <p:cNvPr id="43" name="Shape 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" name="Google Shape;44;p8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45" name="Google Shape;45;p8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6" name="Google Shape;46;p8"/>
          <p:cNvSpPr txBox="1"/>
          <p:nvPr>
            <p:ph idx="2" type="subTitle"/>
          </p:nvPr>
        </p:nvSpPr>
        <p:spPr>
          <a:xfrm>
            <a:off x="5555725" y="2671200"/>
            <a:ext cx="3129300" cy="3945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7" name="Google Shape;47;p8"/>
          <p:cNvSpPr txBox="1"/>
          <p:nvPr>
            <p:ph idx="3" type="body"/>
          </p:nvPr>
        </p:nvSpPr>
        <p:spPr>
          <a:xfrm>
            <a:off x="458975" y="207007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48" name="Google Shape;48;p8"/>
          <p:cNvSpPr txBox="1"/>
          <p:nvPr>
            <p:ph idx="4" type="subTitle"/>
          </p:nvPr>
        </p:nvSpPr>
        <p:spPr>
          <a:xfrm>
            <a:off x="458975" y="267120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49" name="Google Shape;49;p8"/>
          <p:cNvSpPr txBox="1"/>
          <p:nvPr>
            <p:ph idx="5" type="body"/>
          </p:nvPr>
        </p:nvSpPr>
        <p:spPr>
          <a:xfrm>
            <a:off x="458975" y="3303125"/>
            <a:ext cx="3951000" cy="526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0" name="Google Shape;50;p8"/>
          <p:cNvSpPr txBox="1"/>
          <p:nvPr>
            <p:ph idx="6" type="subTitle"/>
          </p:nvPr>
        </p:nvSpPr>
        <p:spPr>
          <a:xfrm>
            <a:off x="5555725" y="3177725"/>
            <a:ext cx="3129300" cy="3945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1" name="Google Shape;51;p8"/>
          <p:cNvSpPr txBox="1"/>
          <p:nvPr>
            <p:ph idx="7" type="subTitle"/>
          </p:nvPr>
        </p:nvSpPr>
        <p:spPr>
          <a:xfrm>
            <a:off x="5555725" y="3684250"/>
            <a:ext cx="3129300" cy="3945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 sz="1400"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2" name="Google Shape;52;p8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Multiple choice options">
  <p:cSld name="TITLE_ONLY_1_1_1">
    <p:spTree>
      <p:nvGrpSpPr>
        <p:cNvPr id="53" name="Shape 5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" name="Google Shape;54;p9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/>
        </p:txBody>
      </p:sp>
      <p:sp>
        <p:nvSpPr>
          <p:cNvPr id="55" name="Google Shape;55;p9"/>
          <p:cNvSpPr txBox="1"/>
          <p:nvPr>
            <p:ph idx="1" type="subTitle"/>
          </p:nvPr>
        </p:nvSpPr>
        <p:spPr>
          <a:xfrm>
            <a:off x="458975" y="1438150"/>
            <a:ext cx="3128400" cy="453300"/>
          </a:xfrm>
          <a:prstGeom prst="rect">
            <a:avLst/>
          </a:prstGeom>
          <a:solidFill>
            <a:schemeClr val="accent1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6" name="Google Shape;56;p9"/>
          <p:cNvSpPr txBox="1"/>
          <p:nvPr>
            <p:ph idx="2" type="body"/>
          </p:nvPr>
        </p:nvSpPr>
        <p:spPr>
          <a:xfrm>
            <a:off x="458975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7" name="Google Shape;57;p9"/>
          <p:cNvSpPr txBox="1"/>
          <p:nvPr>
            <p:ph idx="3" type="subTitle"/>
          </p:nvPr>
        </p:nvSpPr>
        <p:spPr>
          <a:xfrm>
            <a:off x="4734000" y="1438150"/>
            <a:ext cx="3128400" cy="453300"/>
          </a:xfrm>
          <a:prstGeom prst="rect">
            <a:avLst/>
          </a:prstGeom>
          <a:solidFill>
            <a:schemeClr val="accent4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58" name="Google Shape;58;p9"/>
          <p:cNvSpPr txBox="1"/>
          <p:nvPr>
            <p:ph idx="4" type="body"/>
          </p:nvPr>
        </p:nvSpPr>
        <p:spPr>
          <a:xfrm>
            <a:off x="4734000" y="2070075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59" name="Google Shape;59;p9"/>
          <p:cNvSpPr txBox="1"/>
          <p:nvPr>
            <p:ph idx="5" type="subTitle"/>
          </p:nvPr>
        </p:nvSpPr>
        <p:spPr>
          <a:xfrm>
            <a:off x="458975" y="2952375"/>
            <a:ext cx="3128400" cy="453300"/>
          </a:xfrm>
          <a:prstGeom prst="rect">
            <a:avLst/>
          </a:prstGeom>
          <a:solidFill>
            <a:schemeClr val="accent2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0" name="Google Shape;60;p9"/>
          <p:cNvSpPr txBox="1"/>
          <p:nvPr>
            <p:ph idx="6" type="body"/>
          </p:nvPr>
        </p:nvSpPr>
        <p:spPr>
          <a:xfrm>
            <a:off x="458975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1" name="Google Shape;61;p9"/>
          <p:cNvSpPr txBox="1"/>
          <p:nvPr>
            <p:ph idx="7" type="subTitle"/>
          </p:nvPr>
        </p:nvSpPr>
        <p:spPr>
          <a:xfrm>
            <a:off x="4734000" y="2952375"/>
            <a:ext cx="3128400" cy="453300"/>
          </a:xfrm>
          <a:prstGeom prst="rect">
            <a:avLst/>
          </a:prstGeom>
          <a:solidFill>
            <a:schemeClr val="accent5"/>
          </a:solidFill>
        </p:spPr>
        <p:txBody>
          <a:bodyPr anchorCtr="0" anchor="t" bIns="91425" lIns="91425" spcFirstLastPara="1" rIns="91425" wrap="square" tIns="9000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None/>
              <a:defRPr>
                <a:solidFill>
                  <a:schemeClr val="lt1"/>
                </a:solidFill>
                <a:latin typeface="Montserrat SemiBold"/>
                <a:ea typeface="Montserrat SemiBold"/>
                <a:cs typeface="Montserrat SemiBold"/>
                <a:sym typeface="Montserrat SemiBold"/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None/>
              <a:defRPr/>
            </a:lvl9pPr>
          </a:lstStyle>
          <a:p/>
        </p:txBody>
      </p:sp>
      <p:sp>
        <p:nvSpPr>
          <p:cNvPr id="62" name="Google Shape;62;p9"/>
          <p:cNvSpPr txBox="1"/>
          <p:nvPr>
            <p:ph idx="8" type="body"/>
          </p:nvPr>
        </p:nvSpPr>
        <p:spPr>
          <a:xfrm>
            <a:off x="4734000" y="3584300"/>
            <a:ext cx="3951000" cy="6309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 rtl="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 rtl="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 rtl="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 rtl="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 rtl="0">
              <a:spcBef>
                <a:spcPts val="800"/>
              </a:spcBef>
              <a:spcAft>
                <a:spcPts val="0"/>
              </a:spcAft>
              <a:buSzPts val="1200"/>
              <a:buChar char="–"/>
              <a:defRPr/>
            </a:lvl5pPr>
            <a:lvl6pPr indent="-304800" lvl="5" marL="2743200" rtl="0">
              <a:spcBef>
                <a:spcPts val="600"/>
              </a:spcBef>
              <a:spcAft>
                <a:spcPts val="0"/>
              </a:spcAft>
              <a:buSzPts val="1200"/>
              <a:buChar char="–"/>
              <a:defRPr/>
            </a:lvl6pPr>
            <a:lvl7pPr indent="-292100" lvl="6" marL="3200400" rtl="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 rtl="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 rtl="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3" name="Google Shape;63;p9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 matchingName="One column text">
  <p:cSld name="ONE_COLUMN_TEXT">
    <p:spTree>
      <p:nvGrpSpPr>
        <p:cNvPr id="64" name="Shape 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Google Shape;65;p10"/>
          <p:cNvSpPr txBox="1"/>
          <p:nvPr>
            <p:ph type="title"/>
          </p:nvPr>
        </p:nvSpPr>
        <p:spPr>
          <a:xfrm>
            <a:off x="458975" y="446400"/>
            <a:ext cx="3951000" cy="813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22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/>
        </p:txBody>
      </p:sp>
      <p:sp>
        <p:nvSpPr>
          <p:cNvPr id="66" name="Google Shape;66;p10"/>
          <p:cNvSpPr txBox="1"/>
          <p:nvPr>
            <p:ph idx="1" type="body"/>
          </p:nvPr>
        </p:nvSpPr>
        <p:spPr>
          <a:xfrm>
            <a:off x="458975" y="1438150"/>
            <a:ext cx="3951000" cy="29811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spcBef>
                <a:spcPts val="0"/>
              </a:spcBef>
              <a:spcAft>
                <a:spcPts val="0"/>
              </a:spcAft>
              <a:buSzPts val="1600"/>
              <a:buChar char="●"/>
              <a:defRPr/>
            </a:lvl1pPr>
            <a:lvl2pPr indent="-330200" lvl="1" marL="914400">
              <a:spcBef>
                <a:spcPts val="1000"/>
              </a:spcBef>
              <a:spcAft>
                <a:spcPts val="0"/>
              </a:spcAft>
              <a:buSzPts val="1600"/>
              <a:buChar char="–"/>
              <a:defRPr/>
            </a:lvl2pPr>
            <a:lvl3pPr indent="-317500" lvl="2" marL="1371600">
              <a:spcBef>
                <a:spcPts val="1000"/>
              </a:spcBef>
              <a:spcAft>
                <a:spcPts val="0"/>
              </a:spcAft>
              <a:buSzPts val="1400"/>
              <a:buChar char="–"/>
              <a:defRPr/>
            </a:lvl3pPr>
            <a:lvl4pPr indent="-317500" lvl="3" marL="1828800">
              <a:spcBef>
                <a:spcPts val="800"/>
              </a:spcBef>
              <a:spcAft>
                <a:spcPts val="0"/>
              </a:spcAft>
              <a:buSzPts val="1400"/>
              <a:buChar char="–"/>
              <a:defRPr/>
            </a:lvl4pPr>
            <a:lvl5pPr indent="-304800" lvl="4" marL="2286000">
              <a:spcBef>
                <a:spcPts val="800"/>
              </a:spcBef>
              <a:spcAft>
                <a:spcPts val="0"/>
              </a:spcAft>
              <a:buSzPts val="1200"/>
              <a:buChar char="–"/>
              <a:defRPr sz="1200"/>
            </a:lvl5pPr>
            <a:lvl6pPr indent="-304800" lvl="5" marL="2743200">
              <a:spcBef>
                <a:spcPts val="600"/>
              </a:spcBef>
              <a:spcAft>
                <a:spcPts val="0"/>
              </a:spcAft>
              <a:buSzPts val="1200"/>
              <a:buChar char="–"/>
              <a:defRPr sz="1200"/>
            </a:lvl6pPr>
            <a:lvl7pPr indent="-292100" lvl="6" marL="3200400">
              <a:spcBef>
                <a:spcPts val="600"/>
              </a:spcBef>
              <a:spcAft>
                <a:spcPts val="0"/>
              </a:spcAft>
              <a:buSzPts val="1000"/>
              <a:buChar char="–"/>
              <a:defRPr/>
            </a:lvl7pPr>
            <a:lvl8pPr indent="-292100" lvl="7" marL="3657600">
              <a:spcBef>
                <a:spcPts val="400"/>
              </a:spcBef>
              <a:spcAft>
                <a:spcPts val="0"/>
              </a:spcAft>
              <a:buSzPts val="1000"/>
              <a:buChar char="–"/>
              <a:defRPr/>
            </a:lvl8pPr>
            <a:lvl9pPr indent="-279400" lvl="8" marL="4114800">
              <a:spcBef>
                <a:spcPts val="400"/>
              </a:spcBef>
              <a:spcAft>
                <a:spcPts val="200"/>
              </a:spcAft>
              <a:buSzPts val="800"/>
              <a:buChar char="–"/>
              <a:defRPr/>
            </a:lvl9pPr>
          </a:lstStyle>
          <a:p/>
        </p:txBody>
      </p:sp>
      <p:sp>
        <p:nvSpPr>
          <p:cNvPr id="67" name="Google Shape;67;p1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<Relationships xmlns="http://schemas.openxmlformats.org/package/2006/relationships"><Relationship Id="rId11" Type="http://schemas.openxmlformats.org/officeDocument/2006/relationships/slideLayout" Target="../slideLayouts/slideLayout10.xml"/><Relationship Id="rId10" Type="http://schemas.openxmlformats.org/officeDocument/2006/relationships/slideLayout" Target="../slideLayouts/slideLayout9.xml"/><Relationship Id="rId13" Type="http://schemas.openxmlformats.org/officeDocument/2006/relationships/slideLayout" Target="../slideLayouts/slideLayout12.xml"/><Relationship Id="rId12" Type="http://schemas.openxmlformats.org/officeDocument/2006/relationships/slideLayout" Target="../slideLayouts/slideLayout11.xml"/><Relationship Id="rId1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3" Type="http://schemas.openxmlformats.org/officeDocument/2006/relationships/slideLayout" Target="../slideLayouts/slideLayout2.xml"/><Relationship Id="rId4" Type="http://schemas.openxmlformats.org/officeDocument/2006/relationships/slideLayout" Target="../slideLayouts/slideLayout3.xml"/><Relationship Id="rId9" Type="http://schemas.openxmlformats.org/officeDocument/2006/relationships/slideLayout" Target="../slideLayouts/slideLayout8.xml"/><Relationship Id="rId14" Type="http://schemas.openxmlformats.org/officeDocument/2006/relationships/theme" Target="../theme/theme1.xml"/><Relationship Id="rId5" Type="http://schemas.openxmlformats.org/officeDocument/2006/relationships/slideLayout" Target="../slideLayouts/slideLayout4.xml"/><Relationship Id="rId6" Type="http://schemas.openxmlformats.org/officeDocument/2006/relationships/slideLayout" Target="../slideLayouts/slideLayout5.xml"/><Relationship Id="rId7" Type="http://schemas.openxmlformats.org/officeDocument/2006/relationships/slideLayout" Target="../slideLayouts/slideLayout6.xml"/><Relationship Id="rId8" Type="http://schemas.openxmlformats.org/officeDocument/2006/relationships/slideLayout" Target="../slideLayouts/slideLayout7.xml"/></Relationships>
</file>

<file path=ppt/slideMasters/slideMaster1.xml><?xml version="1.0" encoding="utf-8"?>
<p:sldMaster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 name="simple-light-2">
    <p:bg>
      <p:bgPr>
        <a:solidFill>
          <a:schemeClr val="lt1"/>
        </a:solidFill>
      </p:bgPr>
    </p:bg>
    <p:spTree>
      <p:nvGrpSpPr>
        <p:cNvPr id="5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/>
          <p:nvPr>
            <p:ph type="title"/>
          </p:nvPr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200"/>
              <a:buFont typeface="Montserrat"/>
              <a:buNone/>
              <a:defRPr b="1" sz="2200">
                <a:solidFill>
                  <a:schemeClr val="dk1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Montserrat Medium"/>
              <a:buNone/>
              <a:defRPr sz="2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/>
        </p:txBody>
      </p:sp>
      <p:sp>
        <p:nvSpPr>
          <p:cNvPr id="7" name="Google Shape;7;p1"/>
          <p:cNvSpPr txBox="1"/>
          <p:nvPr>
            <p:ph idx="1" type="body"/>
          </p:nvPr>
        </p:nvSpPr>
        <p:spPr>
          <a:xfrm>
            <a:off x="458975" y="1438150"/>
            <a:ext cx="8226000" cy="29811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indent="-330200" lvl="0" marL="457200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●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1pPr>
            <a:lvl2pPr indent="-330200" lvl="1" marL="9144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600"/>
              <a:buFont typeface="Montserrat"/>
              <a:buChar char="–"/>
              <a:defRPr sz="16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2pPr>
            <a:lvl3pPr indent="-317500" lvl="2" marL="1371600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3pPr>
            <a:lvl4pPr indent="-317500" lvl="3" marL="18288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400"/>
              <a:buFont typeface="Montserrat"/>
              <a:buChar char="–"/>
              <a:defRPr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4pPr>
            <a:lvl5pPr indent="-304800" lvl="4" marL="2286000">
              <a:lnSpc>
                <a:spcPct val="130000"/>
              </a:lnSpc>
              <a:spcBef>
                <a:spcPts val="8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5pPr>
            <a:lvl6pPr indent="-304800" lvl="5" marL="27432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200"/>
              <a:buFont typeface="Montserrat"/>
              <a:buChar char="–"/>
              <a:defRPr sz="12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6pPr>
            <a:lvl7pPr indent="-292100" lvl="6" marL="3200400">
              <a:lnSpc>
                <a:spcPct val="130000"/>
              </a:lnSpc>
              <a:spcBef>
                <a:spcPts val="6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7pPr>
            <a:lvl8pPr indent="-292100" lvl="7" marL="3657600">
              <a:lnSpc>
                <a:spcPct val="130000"/>
              </a:lnSpc>
              <a:spcBef>
                <a:spcPts val="400"/>
              </a:spcBef>
              <a:spcAft>
                <a:spcPts val="0"/>
              </a:spcAft>
              <a:buClr>
                <a:schemeClr val="dk2"/>
              </a:buClr>
              <a:buSzPts val="1000"/>
              <a:buFont typeface="Montserrat"/>
              <a:buChar char="–"/>
              <a:defRPr sz="10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8pPr>
            <a:lvl9pPr indent="-279400" lvl="8" marL="4114800">
              <a:lnSpc>
                <a:spcPct val="130000"/>
              </a:lnSpc>
              <a:spcBef>
                <a:spcPts val="400"/>
              </a:spcBef>
              <a:spcAft>
                <a:spcPts val="200"/>
              </a:spcAft>
              <a:buClr>
                <a:schemeClr val="dk2"/>
              </a:buClr>
              <a:buSzPts val="800"/>
              <a:buFont typeface="Montserrat"/>
              <a:buChar char="–"/>
              <a:defRPr sz="800">
                <a:solidFill>
                  <a:schemeClr val="dk2"/>
                </a:solidFill>
                <a:latin typeface="Montserrat"/>
                <a:ea typeface="Montserrat"/>
                <a:cs typeface="Montserrat"/>
                <a:sym typeface="Montserrat"/>
              </a:defRPr>
            </a:lvl9pPr>
          </a:lstStyle>
          <a:p/>
        </p:txBody>
      </p:sp>
      <p:sp>
        <p:nvSpPr>
          <p:cNvPr id="8" name="Google Shape;8;p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>
            <a:lvl1pPr lvl="0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1pPr>
            <a:lvl2pPr lvl="1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2pPr>
            <a:lvl3pPr lvl="2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3pPr>
            <a:lvl4pPr lvl="3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4pPr>
            <a:lvl5pPr lvl="4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5pPr>
            <a:lvl6pPr lvl="5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6pPr>
            <a:lvl7pPr lvl="6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7pPr>
            <a:lvl8pPr lvl="7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8pPr>
            <a:lvl9pPr lvl="8" rtl="0">
              <a:buNone/>
              <a:defRPr sz="800">
                <a:solidFill>
                  <a:schemeClr val="dk1"/>
                </a:solidFill>
                <a:latin typeface="Montserrat Medium"/>
                <a:ea typeface="Montserrat Medium"/>
                <a:cs typeface="Montserrat Medium"/>
                <a:sym typeface="Montserrat Medium"/>
              </a:defRPr>
            </a:lvl9pPr>
          </a:lstStyle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pic>
        <p:nvPicPr>
          <p:cNvPr id="9" name="Google Shape;9;p1"/>
          <p:cNvPicPr preferRelativeResize="0"/>
          <p:nvPr/>
        </p:nvPicPr>
        <p:blipFill rotWithShape="1">
          <a:blip r:embed="rId1">
            <a:alphaModFix/>
          </a:blip>
          <a:srcRect b="0" l="9" r="0" t="0"/>
          <a:stretch/>
        </p:blipFill>
        <p:spPr>
          <a:xfrm>
            <a:off x="8704149" y="4502953"/>
            <a:ext cx="224426" cy="419177"/>
          </a:xfrm>
          <a:prstGeom prst="rect">
            <a:avLst/>
          </a:prstGeom>
          <a:noFill/>
          <a:ln>
            <a:noFill/>
          </a:ln>
        </p:spPr>
      </p:pic>
    </p:spTree>
  </p:cSld>
  <p:clrMap accent1="accent1" accent2="accent2" accent3="accent3" accent4="accent4" accent5="accent5" accent6="accent6" bg1="lt1" bg2="dk2" tx1="dk1" tx2="lt2" folHlink="folHlink" hlink="hlink"/>
  <p:sldLayoutIdLst>
    <p:sldLayoutId id="2147483648" r:id="rId2"/>
    <p:sldLayoutId id="2147483649" r:id="rId3"/>
    <p:sldLayoutId id="2147483650" r:id="rId4"/>
    <p:sldLayoutId id="2147483651" r:id="rId5"/>
    <p:sldLayoutId id="2147483652" r:id="rId6"/>
    <p:sldLayoutId id="2147483653" r:id="rId7"/>
    <p:sldLayoutId id="2147483654" r:id="rId8"/>
    <p:sldLayoutId id="2147483655" r:id="rId9"/>
    <p:sldLayoutId id="2147483656" r:id="rId10"/>
    <p:sldLayoutId id="2147483657" r:id="rId11"/>
    <p:sldLayoutId id="2147483658" r:id="rId12"/>
    <p:sldLayoutId id="2147483659" r:id="rId13"/>
  </p:sldLayoutIdLst>
  <p:hf dt="0" ftr="0" hdr="0"/>
  <p:txStyles>
    <p:title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lvl="0" marR="0" rtl="0" algn="l">
        <a:lnSpc>
          <a:spcPct val="100000"/>
        </a:lnSpc>
        <a:spcBef>
          <a:spcPts val="0"/>
        </a:spcBef>
        <a:spcAft>
          <a:spcPts val="0"/>
        </a:spcAft>
      </a:defPPr>
      <a:lvl1pPr lvl="0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lvl="1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lvl="2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lvl="3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lvl="4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lvl="5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lvl="6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lvl="7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lvl="8" marR="0" rtl="0" algn="l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b="0" i="0" sz="1400" u="none" cap="none" strike="noStrik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  <p:extLst>
    <p:ext uri="{27BBF7A9-308A-43DC-89C8-2F10F3537804}">
      <p15:sldGuideLst>
        <p15:guide id="1" pos="289">
          <p15:clr>
            <a:srgbClr val="EA4335"/>
          </p15:clr>
        </p15:guide>
        <p15:guide id="2" pos="5471">
          <p15:clr>
            <a:srgbClr val="EA4335"/>
          </p15:clr>
        </p15:guide>
        <p15:guide id="3" orient="horz" pos="280">
          <p15:clr>
            <a:srgbClr val="EA4335"/>
          </p15:clr>
        </p15:guide>
        <p15:guide id="4" orient="horz" pos="906">
          <p15:clr>
            <a:srgbClr val="EA4335"/>
          </p15:clr>
        </p15:guide>
        <p15:guide id="5" orient="horz" pos="2784">
          <p15:clr>
            <a:srgbClr val="EA4335"/>
          </p15:clr>
        </p15:guide>
        <p15:guide id="6" orient="horz" pos="3019">
          <p15:clr>
            <a:srgbClr val="EA4335"/>
          </p15:clr>
        </p15:guide>
        <p15:guide id="7" orient="horz" pos="693">
          <p15:clr>
            <a:srgbClr val="EA4335"/>
          </p15:clr>
        </p15:guide>
        <p15:guide id="8" pos="2778">
          <p15:clr>
            <a:srgbClr val="EA4335"/>
          </p15:clr>
        </p15:guide>
        <p15:guide id="9" pos="2982">
          <p15:clr>
            <a:srgbClr val="EA4335"/>
          </p15:clr>
        </p15:guide>
      </p15:sldGuideLst>
    </p:ext>
  </p:extLst>
</p:sldMaster>
</file>

<file path=ppt/slides/_rels/slide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notesSlide" Target="../notesSlides/notesSlide1.xml"/></Relationships>
</file>

<file path=ppt/slides/_rels/slide1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0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23.png"/></Relationships>
</file>

<file path=ppt/slides/_rels/slide11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1.xml"/><Relationship Id="rId3" Type="http://schemas.openxmlformats.org/officeDocument/2006/relationships/image" Target="../media/image17.png"/></Relationships>
</file>

<file path=ppt/slides/_rels/slide1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2.xml"/><Relationship Id="rId3" Type="http://schemas.openxmlformats.org/officeDocument/2006/relationships/image" Target="../media/image18.png"/></Relationships>
</file>

<file path=ppt/slides/_rels/slide13.xml.rels><?xml version="1.0" encoding="UTF-8" standalone="yes"?><Relationships xmlns="http://schemas.openxmlformats.org/package/2006/relationships"><Relationship Id="rId10" Type="http://schemas.openxmlformats.org/officeDocument/2006/relationships/image" Target="../media/image11.png"/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3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4.xml"/><Relationship Id="rId3" Type="http://schemas.openxmlformats.org/officeDocument/2006/relationships/image" Target="../media/image24.png"/><Relationship Id="rId4" Type="http://schemas.openxmlformats.org/officeDocument/2006/relationships/image" Target="../media/image20.png"/><Relationship Id="rId9" Type="http://schemas.openxmlformats.org/officeDocument/2006/relationships/image" Target="../media/image26.png"/><Relationship Id="rId5" Type="http://schemas.openxmlformats.org/officeDocument/2006/relationships/image" Target="../media/image25.png"/><Relationship Id="rId6" Type="http://schemas.openxmlformats.org/officeDocument/2006/relationships/image" Target="../media/image19.png"/><Relationship Id="rId7" Type="http://schemas.openxmlformats.org/officeDocument/2006/relationships/image" Target="../media/image21.png"/><Relationship Id="rId8" Type="http://schemas.openxmlformats.org/officeDocument/2006/relationships/image" Target="../media/image22.png"/></Relationships>
</file>

<file path=ppt/slides/_rels/slide1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5.xml"/><Relationship Id="rId3" Type="http://schemas.openxmlformats.org/officeDocument/2006/relationships/image" Target="../media/image28.png"/></Relationships>
</file>

<file path=ppt/slides/_rels/slide1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16.xml"/><Relationship Id="rId3" Type="http://schemas.openxmlformats.org/officeDocument/2006/relationships/image" Target="../media/image29.png"/></Relationships>
</file>

<file path=ppt/slides/_rels/slide1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7.xml"/><Relationship Id="rId3" Type="http://schemas.openxmlformats.org/officeDocument/2006/relationships/image" Target="../media/image30.png"/></Relationships>
</file>

<file path=ppt/slides/_rels/slide1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8.xml"/><Relationship Id="rId3" Type="http://schemas.openxmlformats.org/officeDocument/2006/relationships/image" Target="../media/image30.png"/></Relationships>
</file>

<file path=ppt/slides/_rels/slide1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5.xml"/><Relationship Id="rId2" Type="http://schemas.openxmlformats.org/officeDocument/2006/relationships/notesSlide" Target="../notesSlides/notesSlide19.xml"/></Relationships>
</file>

<file path=ppt/slides/_rels/slide2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9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5.png"/><Relationship Id="rId4" Type="http://schemas.openxmlformats.org/officeDocument/2006/relationships/image" Target="../media/image4.png"/></Relationships>
</file>

<file path=ppt/slides/_rels/slide20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10.xml"/><Relationship Id="rId2" Type="http://schemas.openxmlformats.org/officeDocument/2006/relationships/notesSlide" Target="../notesSlides/notesSlide20.xml"/></Relationships>
</file>

<file path=ppt/slides/_rels/slide3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27.png"/></Relationships>
</file>

<file path=ppt/slides/_rels/slide4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3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3.png"/><Relationship Id="rId4" Type="http://schemas.openxmlformats.org/officeDocument/2006/relationships/image" Target="../media/image6.png"/></Relationships>
</file>

<file path=ppt/slides/_rels/slide5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6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7.png"/><Relationship Id="rId4" Type="http://schemas.openxmlformats.org/officeDocument/2006/relationships/image" Target="../media/image15.png"/></Relationships>
</file>

<file path=ppt/slides/_rels/slide7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7.xml"/><Relationship Id="rId3" Type="http://schemas.openxmlformats.org/officeDocument/2006/relationships/image" Target="../media/image16.png"/></Relationships>
</file>

<file path=ppt/slides/_rels/slide8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8.xml"/><Relationship Id="rId3" Type="http://schemas.openxmlformats.org/officeDocument/2006/relationships/image" Target="../media/image10.png"/><Relationship Id="rId4" Type="http://schemas.openxmlformats.org/officeDocument/2006/relationships/image" Target="../media/image9.png"/><Relationship Id="rId5" Type="http://schemas.openxmlformats.org/officeDocument/2006/relationships/image" Target="../media/image5.png"/><Relationship Id="rId6" Type="http://schemas.openxmlformats.org/officeDocument/2006/relationships/image" Target="../media/image8.png"/></Relationships>
</file>

<file path=ppt/slides/_rels/slide9.xml.rels><?xml version="1.0" encoding="UTF-8" standalone="yes"?><Relationships xmlns="http://schemas.openxmlformats.org/package/2006/relationships"><Relationship Id="rId1" Type="http://schemas.openxmlformats.org/officeDocument/2006/relationships/slideLayout" Target="../slideLayouts/slideLayout8.xml"/><Relationship Id="rId2" Type="http://schemas.openxmlformats.org/officeDocument/2006/relationships/notesSlide" Target="../notesSlides/notesSlide9.xml"/><Relationship Id="rId3" Type="http://schemas.openxmlformats.org/officeDocument/2006/relationships/image" Target="../media/image14.png"/></Relationships>
</file>

<file path=ppt/slides/slide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79" name="Shape 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" name="Google Shape;80;p14"/>
          <p:cNvSpPr txBox="1"/>
          <p:nvPr>
            <p:ph type="ctrTitle"/>
          </p:nvPr>
        </p:nvSpPr>
        <p:spPr>
          <a:xfrm>
            <a:off x="458975" y="1438150"/>
            <a:ext cx="8226000" cy="18615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To explore arrays - part two</a:t>
            </a:r>
            <a:endParaRPr/>
          </a:p>
        </p:txBody>
      </p:sp>
      <p:sp>
        <p:nvSpPr>
          <p:cNvPr id="81" name="Google Shape;81;p14"/>
          <p:cNvSpPr txBox="1"/>
          <p:nvPr>
            <p:ph idx="1" type="subTitle"/>
          </p:nvPr>
        </p:nvSpPr>
        <p:spPr>
          <a:xfrm>
            <a:off x="458975" y="445025"/>
            <a:ext cx="8226000" cy="7926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Maths 	</a:t>
            </a:r>
            <a:endParaRPr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82" name="Google Shape;82;p14"/>
          <p:cNvSpPr txBox="1"/>
          <p:nvPr>
            <p:ph idx="2" type="subTitle"/>
          </p:nvPr>
        </p:nvSpPr>
        <p:spPr>
          <a:xfrm>
            <a:off x="458975" y="4340700"/>
            <a:ext cx="2622600" cy="375000"/>
          </a:xfrm>
          <a:prstGeom prst="rect">
            <a:avLst/>
          </a:prstGeom>
        </p:spPr>
        <p:txBody>
          <a:bodyPr anchorCtr="0" anchor="b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/>
              <a:t>Miss Sidhu </a:t>
            </a:r>
            <a:endParaRPr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60" name="Shape 16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Google Shape;161;p23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62" name="Google Shape;162;p23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0125"/>
            <a:ext cx="1961758" cy="26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63" name="Google Shape;163;p23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149" y="689193"/>
            <a:ext cx="1986801" cy="2649428"/>
          </a:xfrm>
          <a:prstGeom prst="rect">
            <a:avLst/>
          </a:prstGeom>
          <a:noFill/>
          <a:ln>
            <a:noFill/>
          </a:ln>
        </p:spPr>
      </p:pic>
      <p:sp>
        <p:nvSpPr>
          <p:cNvPr id="164" name="Google Shape;164;p23"/>
          <p:cNvSpPr txBox="1"/>
          <p:nvPr/>
        </p:nvSpPr>
        <p:spPr>
          <a:xfrm>
            <a:off x="85350" y="3233625"/>
            <a:ext cx="62799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400"/>
              <a:t>L</a:t>
            </a:r>
            <a:r>
              <a:rPr b="1" lang="en-GB" sz="2400"/>
              <a:t>et's arrange the apples in columns of 6.</a:t>
            </a:r>
            <a:endParaRPr b="1" sz="2400"/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400"/>
              <a:t>How many apples are there altogether?</a:t>
            </a:r>
            <a:endParaRPr b="1" sz="2400"/>
          </a:p>
        </p:txBody>
      </p:sp>
      <p:pic>
        <p:nvPicPr>
          <p:cNvPr id="165" name="Google Shape;165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6555938" y="278475"/>
            <a:ext cx="828675" cy="45148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66" name="Google Shape;166;p23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7490213" y="278475"/>
            <a:ext cx="828675" cy="45148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0" name="Shape 1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1" name="Google Shape;171;p24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2" name="Google Shape;172;p24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458975" y="512850"/>
            <a:ext cx="7947501" cy="42804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76" name="Shape 1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Google Shape;177;p25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78" name="Google Shape;178;p2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9000" y="538200"/>
            <a:ext cx="7562575" cy="4370425"/>
          </a:xfrm>
          <a:prstGeom prst="rect">
            <a:avLst/>
          </a:prstGeom>
          <a:noFill/>
          <a:ln>
            <a:noFill/>
          </a:ln>
        </p:spPr>
      </p:pic>
      <p:sp>
        <p:nvSpPr>
          <p:cNvPr id="179" name="Google Shape;179;p25"/>
          <p:cNvSpPr/>
          <p:nvPr/>
        </p:nvSpPr>
        <p:spPr>
          <a:xfrm>
            <a:off x="1080250" y="2602450"/>
            <a:ext cx="4922400" cy="77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0" name="Google Shape;180;p25"/>
          <p:cNvSpPr/>
          <p:nvPr/>
        </p:nvSpPr>
        <p:spPr>
          <a:xfrm>
            <a:off x="1080250" y="3435425"/>
            <a:ext cx="4922400" cy="77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1" name="Google Shape;181;p25"/>
          <p:cNvSpPr/>
          <p:nvPr/>
        </p:nvSpPr>
        <p:spPr>
          <a:xfrm rot="5400000">
            <a:off x="4988625" y="2326375"/>
            <a:ext cx="4393200" cy="77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82" name="Google Shape;182;p25"/>
          <p:cNvSpPr/>
          <p:nvPr/>
        </p:nvSpPr>
        <p:spPr>
          <a:xfrm rot="5400000">
            <a:off x="5849175" y="2326375"/>
            <a:ext cx="4393200" cy="771600"/>
          </a:xfrm>
          <a:prstGeom prst="roundRect">
            <a:avLst>
              <a:gd fmla="val 16667" name="adj"/>
            </a:avLst>
          </a:prstGeom>
          <a:noFill/>
          <a:ln cap="flat" cmpd="sng" w="19050">
            <a:solidFill>
              <a:schemeClr val="accent5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cxnSp>
        <p:nvCxnSpPr>
          <p:cNvPr id="183" name="Google Shape;183;p25"/>
          <p:cNvCxnSpPr/>
          <p:nvPr/>
        </p:nvCxnSpPr>
        <p:spPr>
          <a:xfrm flipH="1" rot="10800000">
            <a:off x="2700400" y="2378800"/>
            <a:ext cx="14637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84" name="Google Shape;184;p25"/>
          <p:cNvCxnSpPr/>
          <p:nvPr/>
        </p:nvCxnSpPr>
        <p:spPr>
          <a:xfrm flipH="1" rot="-5400000">
            <a:off x="7953125" y="2565000"/>
            <a:ext cx="14637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88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9" name="Google Shape;189;p26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90" name="Google Shape;190;p26"/>
          <p:cNvSpPr txBox="1"/>
          <p:nvPr/>
        </p:nvSpPr>
        <p:spPr>
          <a:xfrm>
            <a:off x="820925" y="445025"/>
            <a:ext cx="42351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200"/>
              <a:t>Match the correct equal groups to the array. </a:t>
            </a:r>
            <a:endParaRPr b="1" sz="2200"/>
          </a:p>
        </p:txBody>
      </p:sp>
      <p:pic>
        <p:nvPicPr>
          <p:cNvPr id="191" name="Google Shape;191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5" y="532350"/>
            <a:ext cx="7239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2" name="Google Shape;192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825" y="2966653"/>
            <a:ext cx="2530575" cy="59362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3" name="Google Shape;193;p26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063" y="3960980"/>
            <a:ext cx="2506099" cy="59362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4" name="Google Shape;194;p26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5554" y="1904208"/>
            <a:ext cx="3067236" cy="158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26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4791" y="3644129"/>
            <a:ext cx="3088761" cy="13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26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4777" y="154750"/>
            <a:ext cx="3088761" cy="159067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26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1275" y="1745425"/>
            <a:ext cx="2530575" cy="75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98" name="Google Shape;198;p26"/>
          <p:cNvPicPr preferRelativeResize="0"/>
          <p:nvPr/>
        </p:nvPicPr>
        <p:blipFill>
          <a:blip r:embed="rId10">
            <a:alphaModFix/>
          </a:blip>
          <a:stretch>
            <a:fillRect/>
          </a:stretch>
        </p:blipFill>
        <p:spPr>
          <a:xfrm>
            <a:off x="188325" y="1904200"/>
            <a:ext cx="805450" cy="9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02" name="Shape 2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3" name="Google Shape;203;p27"/>
          <p:cNvSpPr txBox="1"/>
          <p:nvPr/>
        </p:nvSpPr>
        <p:spPr>
          <a:xfrm>
            <a:off x="0" y="59225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204" name="Google Shape;204;p27"/>
          <p:cNvSpPr txBox="1"/>
          <p:nvPr/>
        </p:nvSpPr>
        <p:spPr>
          <a:xfrm>
            <a:off x="820925" y="445025"/>
            <a:ext cx="4235100" cy="1163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200"/>
              <a:t>Match the correct equal groups to the array. </a:t>
            </a:r>
            <a:endParaRPr b="1" sz="2200"/>
          </a:p>
        </p:txBody>
      </p:sp>
      <p:pic>
        <p:nvPicPr>
          <p:cNvPr id="205" name="Google Shape;205;p2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97025" y="532350"/>
            <a:ext cx="723900" cy="107632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6" name="Google Shape;206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1415825" y="2966653"/>
            <a:ext cx="2530575" cy="59362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7" name="Google Shape;207;p27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1428063" y="3960980"/>
            <a:ext cx="2506099" cy="59362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208" name="Google Shape;208;p27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5375554" y="1904208"/>
            <a:ext cx="3067236" cy="1581146"/>
          </a:xfrm>
          <a:prstGeom prst="rect">
            <a:avLst/>
          </a:prstGeom>
          <a:noFill/>
          <a:ln>
            <a:noFill/>
          </a:ln>
        </p:spPr>
      </p:pic>
      <p:pic>
        <p:nvPicPr>
          <p:cNvPr id="209" name="Google Shape;209;p27"/>
          <p:cNvPicPr preferRelativeResize="0"/>
          <p:nvPr/>
        </p:nvPicPr>
        <p:blipFill>
          <a:blip r:embed="rId7">
            <a:alphaModFix/>
          </a:blip>
          <a:stretch>
            <a:fillRect/>
          </a:stretch>
        </p:blipFill>
        <p:spPr>
          <a:xfrm>
            <a:off x="5364791" y="3644129"/>
            <a:ext cx="3088761" cy="1353347"/>
          </a:xfrm>
          <a:prstGeom prst="rect">
            <a:avLst/>
          </a:prstGeom>
          <a:noFill/>
          <a:ln>
            <a:noFill/>
          </a:ln>
        </p:spPr>
      </p:pic>
      <p:pic>
        <p:nvPicPr>
          <p:cNvPr id="210" name="Google Shape;210;p27"/>
          <p:cNvPicPr preferRelativeResize="0"/>
          <p:nvPr/>
        </p:nvPicPr>
        <p:blipFill>
          <a:blip r:embed="rId8">
            <a:alphaModFix/>
          </a:blip>
          <a:stretch>
            <a:fillRect/>
          </a:stretch>
        </p:blipFill>
        <p:spPr>
          <a:xfrm>
            <a:off x="5364777" y="154750"/>
            <a:ext cx="3088761" cy="1590671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211" name="Google Shape;211;p27"/>
          <p:cNvCxnSpPr>
            <a:stCxn id="212" idx="3"/>
            <a:endCxn id="208" idx="1"/>
          </p:cNvCxnSpPr>
          <p:nvPr/>
        </p:nvCxnSpPr>
        <p:spPr>
          <a:xfrm>
            <a:off x="3946354" y="2180281"/>
            <a:ext cx="1429200" cy="514500"/>
          </a:xfrm>
          <a:prstGeom prst="straightConnector1">
            <a:avLst/>
          </a:prstGeom>
          <a:noFill/>
          <a:ln cap="flat" cmpd="sng" w="38100">
            <a:solidFill>
              <a:schemeClr val="accent3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3" name="Google Shape;213;p27"/>
          <p:cNvCxnSpPr>
            <a:stCxn id="206" idx="3"/>
            <a:endCxn id="209" idx="1"/>
          </p:cNvCxnSpPr>
          <p:nvPr/>
        </p:nvCxnSpPr>
        <p:spPr>
          <a:xfrm>
            <a:off x="3946400" y="3263463"/>
            <a:ext cx="1418400" cy="1057200"/>
          </a:xfrm>
          <a:prstGeom prst="straightConnector1">
            <a:avLst/>
          </a:prstGeom>
          <a:noFill/>
          <a:ln cap="flat" cmpd="sng" w="38100">
            <a:solidFill>
              <a:schemeClr val="accent6"/>
            </a:solidFill>
            <a:prstDash val="solid"/>
            <a:round/>
            <a:headEnd len="med" w="med" type="none"/>
            <a:tailEnd len="med" w="med" type="none"/>
          </a:ln>
        </p:spPr>
      </p:cxnSp>
      <p:cxnSp>
        <p:nvCxnSpPr>
          <p:cNvPr id="214" name="Google Shape;214;p27"/>
          <p:cNvCxnSpPr>
            <a:stCxn id="207" idx="3"/>
            <a:endCxn id="210" idx="1"/>
          </p:cNvCxnSpPr>
          <p:nvPr/>
        </p:nvCxnSpPr>
        <p:spPr>
          <a:xfrm flipH="1" rot="10800000">
            <a:off x="3934162" y="949990"/>
            <a:ext cx="1430700" cy="3307800"/>
          </a:xfrm>
          <a:prstGeom prst="straightConnector1">
            <a:avLst/>
          </a:prstGeom>
          <a:noFill/>
          <a:ln cap="flat" cmpd="sng" w="38100">
            <a:solidFill>
              <a:schemeClr val="accent5"/>
            </a:solidFill>
            <a:prstDash val="solid"/>
            <a:round/>
            <a:headEnd len="med" w="med" type="none"/>
            <a:tailEnd len="med" w="med" type="none"/>
          </a:ln>
        </p:spPr>
      </p:cxnSp>
      <p:pic>
        <p:nvPicPr>
          <p:cNvPr id="215" name="Google Shape;215;p27"/>
          <p:cNvPicPr preferRelativeResize="0"/>
          <p:nvPr/>
        </p:nvPicPr>
        <p:blipFill>
          <a:blip r:embed="rId9">
            <a:alphaModFix/>
          </a:blip>
          <a:stretch>
            <a:fillRect/>
          </a:stretch>
        </p:blipFill>
        <p:spPr>
          <a:xfrm>
            <a:off x="1381275" y="1745425"/>
            <a:ext cx="2530575" cy="752400"/>
          </a:xfrm>
          <a:prstGeom prst="rect">
            <a:avLst/>
          </a:prstGeom>
          <a:noFill/>
          <a:ln cap="flat" cmpd="sng" w="19050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2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000"/>
                                        <p:tgtEl>
                                          <p:spTgt spid="2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19" name="Shape 21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0" name="Google Shape;220;p28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1" name="Google Shape;221;p2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900" y="677900"/>
            <a:ext cx="7653725" cy="39223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25" name="Shape 2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6" name="Google Shape;226;p29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227" name="Google Shape;227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61488" y="538200"/>
            <a:ext cx="7821024" cy="42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31" name="Shape 2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2" name="Google Shape;232;p30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33" name="Google Shape;233;p30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- Example</a:t>
            </a:r>
            <a:endParaRPr sz="3600"/>
          </a:p>
        </p:txBody>
      </p:sp>
      <p:graphicFrame>
        <p:nvGraphicFramePr>
          <p:cNvPr id="234" name="Google Shape;234;p30"/>
          <p:cNvGraphicFramePr/>
          <p:nvPr/>
        </p:nvGraphicFramePr>
        <p:xfrm>
          <a:off x="1611400" y="93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{93BCE265-E675-4BD5-B4B6-C461D29CF9E1}</a:tableStyleId>
              </a:tblPr>
              <a:tblGrid>
                <a:gridCol w="3314700"/>
                <a:gridCol w="3327550"/>
              </a:tblGrid>
              <a:tr h="3842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2 groups of 5</a:t>
                      </a:r>
                      <a:endParaRPr sz="2800"/>
                    </a:p>
                  </a:txBody>
                  <a:tcPr marT="36575" marB="36575" marR="36575" marL="36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5 groups of 2</a:t>
                      </a:r>
                      <a:endParaRPr sz="2800"/>
                    </a:p>
                  </a:txBody>
                  <a:tcPr marT="36575" marB="36575" marR="36575" marL="36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35" name="Google Shape;235;p30"/>
          <p:cNvGrpSpPr/>
          <p:nvPr/>
        </p:nvGrpSpPr>
        <p:grpSpPr>
          <a:xfrm>
            <a:off x="5979788" y="1706400"/>
            <a:ext cx="1008225" cy="2610895"/>
            <a:chOff x="5563475" y="1706400"/>
            <a:chExt cx="1008225" cy="2610895"/>
          </a:xfrm>
        </p:grpSpPr>
        <p:sp>
          <p:nvSpPr>
            <p:cNvPr id="236" name="Google Shape;236;p30"/>
            <p:cNvSpPr/>
            <p:nvPr/>
          </p:nvSpPr>
          <p:spPr>
            <a:xfrm>
              <a:off x="5563475" y="170640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7" name="Google Shape;237;p30"/>
            <p:cNvSpPr/>
            <p:nvPr/>
          </p:nvSpPr>
          <p:spPr>
            <a:xfrm>
              <a:off x="5563475" y="225464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8" name="Google Shape;238;p30"/>
            <p:cNvSpPr/>
            <p:nvPr/>
          </p:nvSpPr>
          <p:spPr>
            <a:xfrm>
              <a:off x="5563475" y="389939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39" name="Google Shape;239;p30"/>
            <p:cNvSpPr/>
            <p:nvPr/>
          </p:nvSpPr>
          <p:spPr>
            <a:xfrm>
              <a:off x="5563475" y="280290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0" name="Google Shape;240;p30"/>
            <p:cNvSpPr/>
            <p:nvPr/>
          </p:nvSpPr>
          <p:spPr>
            <a:xfrm>
              <a:off x="5563475" y="335114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1" name="Google Shape;241;p30"/>
            <p:cNvSpPr/>
            <p:nvPr/>
          </p:nvSpPr>
          <p:spPr>
            <a:xfrm>
              <a:off x="6132200" y="170640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2" name="Google Shape;242;p30"/>
            <p:cNvSpPr/>
            <p:nvPr/>
          </p:nvSpPr>
          <p:spPr>
            <a:xfrm>
              <a:off x="6132200" y="225464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3" name="Google Shape;243;p30"/>
            <p:cNvSpPr/>
            <p:nvPr/>
          </p:nvSpPr>
          <p:spPr>
            <a:xfrm>
              <a:off x="6132200" y="389939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4" name="Google Shape;244;p30"/>
            <p:cNvSpPr/>
            <p:nvPr/>
          </p:nvSpPr>
          <p:spPr>
            <a:xfrm>
              <a:off x="6132200" y="280290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5" name="Google Shape;245;p30"/>
            <p:cNvSpPr/>
            <p:nvPr/>
          </p:nvSpPr>
          <p:spPr>
            <a:xfrm>
              <a:off x="6132200" y="335114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46" name="Google Shape;246;p30"/>
          <p:cNvGrpSpPr/>
          <p:nvPr/>
        </p:nvGrpSpPr>
        <p:grpSpPr>
          <a:xfrm>
            <a:off x="2116753" y="1706410"/>
            <a:ext cx="2610895" cy="1008225"/>
            <a:chOff x="1624290" y="1706410"/>
            <a:chExt cx="2610895" cy="1008225"/>
          </a:xfrm>
        </p:grpSpPr>
        <p:sp>
          <p:nvSpPr>
            <p:cNvPr id="247" name="Google Shape;247;p30"/>
            <p:cNvSpPr/>
            <p:nvPr/>
          </p:nvSpPr>
          <p:spPr>
            <a:xfrm rot="5400000">
              <a:off x="3806485" y="17172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8" name="Google Shape;248;p30"/>
            <p:cNvSpPr/>
            <p:nvPr/>
          </p:nvSpPr>
          <p:spPr>
            <a:xfrm rot="5400000">
              <a:off x="3258240" y="17172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49" name="Google Shape;249;p30"/>
            <p:cNvSpPr/>
            <p:nvPr/>
          </p:nvSpPr>
          <p:spPr>
            <a:xfrm rot="5400000">
              <a:off x="1613490" y="17172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0" name="Google Shape;250;p30"/>
            <p:cNvSpPr/>
            <p:nvPr/>
          </p:nvSpPr>
          <p:spPr>
            <a:xfrm rot="5400000">
              <a:off x="2709985" y="17172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1" name="Google Shape;251;p30"/>
            <p:cNvSpPr/>
            <p:nvPr/>
          </p:nvSpPr>
          <p:spPr>
            <a:xfrm rot="5400000">
              <a:off x="2161740" y="17172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2" name="Google Shape;252;p30"/>
            <p:cNvSpPr/>
            <p:nvPr/>
          </p:nvSpPr>
          <p:spPr>
            <a:xfrm rot="5400000">
              <a:off x="3806485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3" name="Google Shape;253;p30"/>
            <p:cNvSpPr/>
            <p:nvPr/>
          </p:nvSpPr>
          <p:spPr>
            <a:xfrm rot="5400000">
              <a:off x="32582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4" name="Google Shape;254;p30"/>
            <p:cNvSpPr/>
            <p:nvPr/>
          </p:nvSpPr>
          <p:spPr>
            <a:xfrm rot="5400000">
              <a:off x="161349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5" name="Google Shape;255;p30"/>
            <p:cNvSpPr/>
            <p:nvPr/>
          </p:nvSpPr>
          <p:spPr>
            <a:xfrm rot="5400000">
              <a:off x="2709985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56" name="Google Shape;256;p30"/>
            <p:cNvSpPr/>
            <p:nvPr/>
          </p:nvSpPr>
          <p:spPr>
            <a:xfrm rot="5400000">
              <a:off x="21617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257" name="Google Shape;257;p30"/>
          <p:cNvSpPr/>
          <p:nvPr/>
        </p:nvSpPr>
        <p:spPr>
          <a:xfrm>
            <a:off x="2032288" y="1618238"/>
            <a:ext cx="2779800" cy="5208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258" name="Google Shape;258;p30"/>
          <p:cNvSpPr/>
          <p:nvPr/>
        </p:nvSpPr>
        <p:spPr>
          <a:xfrm>
            <a:off x="2032288" y="2256888"/>
            <a:ext cx="2779800" cy="6297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grpSp>
        <p:nvGrpSpPr>
          <p:cNvPr id="259" name="Google Shape;259;p30"/>
          <p:cNvGrpSpPr/>
          <p:nvPr/>
        </p:nvGrpSpPr>
        <p:grpSpPr>
          <a:xfrm>
            <a:off x="5861538" y="1618238"/>
            <a:ext cx="1244700" cy="2787213"/>
            <a:chOff x="5443200" y="1627588"/>
            <a:chExt cx="1244700" cy="2787213"/>
          </a:xfrm>
        </p:grpSpPr>
        <p:sp>
          <p:nvSpPr>
            <p:cNvPr id="260" name="Google Shape;260;p30"/>
            <p:cNvSpPr/>
            <p:nvPr/>
          </p:nvSpPr>
          <p:spPr>
            <a:xfrm rot="10800000">
              <a:off x="5443200" y="2754150"/>
              <a:ext cx="1244700" cy="51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1" name="Google Shape;261;p30"/>
            <p:cNvSpPr/>
            <p:nvPr/>
          </p:nvSpPr>
          <p:spPr>
            <a:xfrm rot="10800000">
              <a:off x="5443200" y="3899400"/>
              <a:ext cx="1244700" cy="51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2" name="Google Shape;262;p30"/>
            <p:cNvSpPr/>
            <p:nvPr/>
          </p:nvSpPr>
          <p:spPr>
            <a:xfrm rot="10800000">
              <a:off x="5443200" y="3326775"/>
              <a:ext cx="1244700" cy="51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3" name="Google Shape;263;p30"/>
            <p:cNvSpPr/>
            <p:nvPr/>
          </p:nvSpPr>
          <p:spPr>
            <a:xfrm rot="10800000">
              <a:off x="5443200" y="2215250"/>
              <a:ext cx="1244700" cy="51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64" name="Google Shape;264;p30"/>
            <p:cNvSpPr/>
            <p:nvPr/>
          </p:nvSpPr>
          <p:spPr>
            <a:xfrm rot="10800000">
              <a:off x="5443200" y="1627588"/>
              <a:ext cx="1244700" cy="515400"/>
            </a:xfrm>
            <a:prstGeom prst="roundRect">
              <a:avLst>
                <a:gd fmla="val 16667" name="adj"/>
              </a:avLst>
            </a:prstGeom>
            <a:noFill/>
            <a:ln cap="flat" cmpd="sng" w="28575">
              <a:solidFill>
                <a:schemeClr val="accent6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pic>
        <p:nvPicPr>
          <p:cNvPr id="265" name="Google Shape;265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99" y="931200"/>
            <a:ext cx="1343250" cy="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69" name="Shape 26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0" name="Google Shape;270;p31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1" name="Google Shape;271;p31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Independent Task </a:t>
            </a:r>
            <a:endParaRPr sz="3600"/>
          </a:p>
        </p:txBody>
      </p:sp>
      <p:graphicFrame>
        <p:nvGraphicFramePr>
          <p:cNvPr id="272" name="Google Shape;272;p31"/>
          <p:cNvGraphicFramePr/>
          <p:nvPr/>
        </p:nvGraphicFramePr>
        <p:xfrm>
          <a:off x="1796300" y="931200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{93BCE265-E675-4BD5-B4B6-C461D29CF9E1}</a:tableStyleId>
              </a:tblPr>
              <a:tblGrid>
                <a:gridCol w="3314700"/>
                <a:gridCol w="3327550"/>
              </a:tblGrid>
              <a:tr h="373460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3</a:t>
                      </a:r>
                      <a:r>
                        <a:rPr lang="en-GB" sz="2800"/>
                        <a:t> groups of 4</a:t>
                      </a:r>
                      <a:endParaRPr sz="2800"/>
                    </a:p>
                  </a:txBody>
                  <a:tcPr marT="36575" marB="36575" marR="36575" marL="36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4</a:t>
                      </a:r>
                      <a:r>
                        <a:rPr lang="en-GB" sz="2800"/>
                        <a:t> groups of 3</a:t>
                      </a:r>
                      <a:endParaRPr sz="2800"/>
                    </a:p>
                  </a:txBody>
                  <a:tcPr marT="36575" marB="36575" marR="36575" marL="36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pic>
        <p:nvPicPr>
          <p:cNvPr id="273" name="Google Shape;273;p3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3988" y="931196"/>
            <a:ext cx="1477417" cy="8640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277" name="Shape 27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8" name="Google Shape;278;p32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279" name="Google Shape;279;p32"/>
          <p:cNvSpPr txBox="1"/>
          <p:nvPr>
            <p:ph type="title"/>
          </p:nvPr>
        </p:nvSpPr>
        <p:spPr>
          <a:xfrm>
            <a:off x="47550" y="153625"/>
            <a:ext cx="8391000" cy="7104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lang="en-GB" sz="3600"/>
              <a:t>Answers</a:t>
            </a:r>
            <a:r>
              <a:rPr lang="en-GB" sz="3600"/>
              <a:t> </a:t>
            </a:r>
            <a:endParaRPr sz="3600"/>
          </a:p>
        </p:txBody>
      </p:sp>
      <p:graphicFrame>
        <p:nvGraphicFramePr>
          <p:cNvPr id="280" name="Google Shape;280;p32"/>
          <p:cNvGraphicFramePr/>
          <p:nvPr/>
        </p:nvGraphicFramePr>
        <p:xfrm>
          <a:off x="1250875" y="864025"/>
          <a:ext cx="3000000" cy="3000000"/>
        </p:xfrm>
        <a:graphic>
          <a:graphicData uri="http://schemas.openxmlformats.org/drawingml/2006/table">
            <a:tbl>
              <a:tblPr>
                <a:noFill/>
                <a:tableStyleId>{93BCE265-E675-4BD5-B4B6-C461D29CF9E1}</a:tableStyleId>
              </a:tblPr>
              <a:tblGrid>
                <a:gridCol w="3314700"/>
                <a:gridCol w="3327550"/>
              </a:tblGrid>
              <a:tr h="3842050"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3 groups of 4</a:t>
                      </a:r>
                      <a:endParaRPr sz="2800"/>
                    </a:p>
                  </a:txBody>
                  <a:tcPr marT="36575" marB="36575" marR="36575" marL="36575">
                    <a:lnL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  <a:tc>
                  <a:txBody>
                    <a:bodyPr/>
                    <a:lstStyle/>
                    <a:p>
                      <a:pPr indent="0" lvl="0" marL="0" rtl="0" algn="ctr">
                        <a:lnSpc>
                          <a:spcPct val="115000"/>
                        </a:lnSpc>
                        <a:spcBef>
                          <a:spcPts val="1200"/>
                        </a:spcBef>
                        <a:spcAft>
                          <a:spcPts val="1200"/>
                        </a:spcAft>
                        <a:buNone/>
                      </a:pPr>
                      <a:r>
                        <a:rPr lang="en-GB" sz="2800"/>
                        <a:t>4 groups of 3</a:t>
                      </a:r>
                      <a:endParaRPr sz="2800"/>
                    </a:p>
                  </a:txBody>
                  <a:tcPr marT="36575" marB="36575" marR="36575" marL="36575">
                    <a:lnL cap="flat" cmpd="sng" w="9525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L>
                    <a:lnR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R>
                    <a:lnT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T>
                    <a:lnB cap="flat" cmpd="sng" w="38100">
                      <a:solidFill>
                        <a:srgbClr val="000000"/>
                      </a:solidFill>
                      <a:prstDash val="solid"/>
                      <a:round/>
                      <a:headEnd len="sm" w="sm" type="none"/>
                      <a:tailEnd len="sm" w="sm" type="none"/>
                    </a:lnB>
                  </a:tcPr>
                </a:tc>
              </a:tr>
            </a:tbl>
          </a:graphicData>
        </a:graphic>
      </p:graphicFrame>
      <p:grpSp>
        <p:nvGrpSpPr>
          <p:cNvPr id="281" name="Google Shape;281;p32"/>
          <p:cNvGrpSpPr/>
          <p:nvPr/>
        </p:nvGrpSpPr>
        <p:grpSpPr>
          <a:xfrm>
            <a:off x="1825740" y="1705935"/>
            <a:ext cx="2062650" cy="439500"/>
            <a:chOff x="1624290" y="2275135"/>
            <a:chExt cx="2062650" cy="439500"/>
          </a:xfrm>
        </p:grpSpPr>
        <p:sp>
          <p:nvSpPr>
            <p:cNvPr id="282" name="Google Shape;282;p32"/>
            <p:cNvSpPr/>
            <p:nvPr/>
          </p:nvSpPr>
          <p:spPr>
            <a:xfrm rot="5400000">
              <a:off x="32582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3" name="Google Shape;283;p32"/>
            <p:cNvSpPr/>
            <p:nvPr/>
          </p:nvSpPr>
          <p:spPr>
            <a:xfrm rot="5400000">
              <a:off x="161349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4" name="Google Shape;284;p32"/>
            <p:cNvSpPr/>
            <p:nvPr/>
          </p:nvSpPr>
          <p:spPr>
            <a:xfrm rot="5400000">
              <a:off x="2709985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5" name="Google Shape;285;p32"/>
            <p:cNvSpPr/>
            <p:nvPr/>
          </p:nvSpPr>
          <p:spPr>
            <a:xfrm rot="5400000">
              <a:off x="21617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86" name="Google Shape;286;p32"/>
          <p:cNvGrpSpPr/>
          <p:nvPr/>
        </p:nvGrpSpPr>
        <p:grpSpPr>
          <a:xfrm>
            <a:off x="5465140" y="1764810"/>
            <a:ext cx="1514395" cy="439500"/>
            <a:chOff x="5465140" y="1764810"/>
            <a:chExt cx="1514395" cy="439500"/>
          </a:xfrm>
        </p:grpSpPr>
        <p:sp>
          <p:nvSpPr>
            <p:cNvPr id="287" name="Google Shape;287;p32"/>
            <p:cNvSpPr/>
            <p:nvPr/>
          </p:nvSpPr>
          <p:spPr>
            <a:xfrm rot="5400000">
              <a:off x="545434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8" name="Google Shape;288;p32"/>
            <p:cNvSpPr/>
            <p:nvPr/>
          </p:nvSpPr>
          <p:spPr>
            <a:xfrm rot="5400000">
              <a:off x="6550835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89" name="Google Shape;289;p32"/>
            <p:cNvSpPr/>
            <p:nvPr/>
          </p:nvSpPr>
          <p:spPr>
            <a:xfrm rot="5400000">
              <a:off x="600259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0" name="Google Shape;290;p32"/>
          <p:cNvGrpSpPr/>
          <p:nvPr/>
        </p:nvGrpSpPr>
        <p:grpSpPr>
          <a:xfrm>
            <a:off x="1825740" y="2352010"/>
            <a:ext cx="2062650" cy="439500"/>
            <a:chOff x="1624290" y="2275135"/>
            <a:chExt cx="2062650" cy="439500"/>
          </a:xfrm>
        </p:grpSpPr>
        <p:sp>
          <p:nvSpPr>
            <p:cNvPr id="291" name="Google Shape;291;p32"/>
            <p:cNvSpPr/>
            <p:nvPr/>
          </p:nvSpPr>
          <p:spPr>
            <a:xfrm rot="5400000">
              <a:off x="32582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2" name="Google Shape;292;p32"/>
            <p:cNvSpPr/>
            <p:nvPr/>
          </p:nvSpPr>
          <p:spPr>
            <a:xfrm rot="5400000">
              <a:off x="161349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3" name="Google Shape;293;p32"/>
            <p:cNvSpPr/>
            <p:nvPr/>
          </p:nvSpPr>
          <p:spPr>
            <a:xfrm rot="5400000">
              <a:off x="2709985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4" name="Google Shape;294;p32"/>
            <p:cNvSpPr/>
            <p:nvPr/>
          </p:nvSpPr>
          <p:spPr>
            <a:xfrm rot="5400000">
              <a:off x="21617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295" name="Google Shape;295;p32"/>
          <p:cNvGrpSpPr/>
          <p:nvPr/>
        </p:nvGrpSpPr>
        <p:grpSpPr>
          <a:xfrm>
            <a:off x="1825740" y="3055010"/>
            <a:ext cx="2062650" cy="439500"/>
            <a:chOff x="1624290" y="2275135"/>
            <a:chExt cx="2062650" cy="439500"/>
          </a:xfrm>
        </p:grpSpPr>
        <p:sp>
          <p:nvSpPr>
            <p:cNvPr id="296" name="Google Shape;296;p32"/>
            <p:cNvSpPr/>
            <p:nvPr/>
          </p:nvSpPr>
          <p:spPr>
            <a:xfrm rot="5400000">
              <a:off x="32582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7" name="Google Shape;297;p32"/>
            <p:cNvSpPr/>
            <p:nvPr/>
          </p:nvSpPr>
          <p:spPr>
            <a:xfrm rot="5400000">
              <a:off x="161349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8" name="Google Shape;298;p32"/>
            <p:cNvSpPr/>
            <p:nvPr/>
          </p:nvSpPr>
          <p:spPr>
            <a:xfrm rot="5400000">
              <a:off x="2709985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299" name="Google Shape;299;p32"/>
            <p:cNvSpPr/>
            <p:nvPr/>
          </p:nvSpPr>
          <p:spPr>
            <a:xfrm rot="5400000">
              <a:off x="2161740" y="2285935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>
              <a:noFill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0" name="Google Shape;300;p32"/>
          <p:cNvGrpSpPr/>
          <p:nvPr/>
        </p:nvGrpSpPr>
        <p:grpSpPr>
          <a:xfrm>
            <a:off x="5465140" y="2293235"/>
            <a:ext cx="1514395" cy="439500"/>
            <a:chOff x="5465140" y="1764810"/>
            <a:chExt cx="1514395" cy="439500"/>
          </a:xfrm>
        </p:grpSpPr>
        <p:sp>
          <p:nvSpPr>
            <p:cNvPr id="301" name="Google Shape;301;p32"/>
            <p:cNvSpPr/>
            <p:nvPr/>
          </p:nvSpPr>
          <p:spPr>
            <a:xfrm rot="5400000">
              <a:off x="545434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2" name="Google Shape;302;p32"/>
            <p:cNvSpPr/>
            <p:nvPr/>
          </p:nvSpPr>
          <p:spPr>
            <a:xfrm rot="5400000">
              <a:off x="6550835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3" name="Google Shape;303;p32"/>
            <p:cNvSpPr/>
            <p:nvPr/>
          </p:nvSpPr>
          <p:spPr>
            <a:xfrm rot="5400000">
              <a:off x="600259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4" name="Google Shape;304;p32"/>
          <p:cNvGrpSpPr/>
          <p:nvPr/>
        </p:nvGrpSpPr>
        <p:grpSpPr>
          <a:xfrm>
            <a:off x="5519465" y="2893872"/>
            <a:ext cx="1514395" cy="439500"/>
            <a:chOff x="5465140" y="1764810"/>
            <a:chExt cx="1514395" cy="439500"/>
          </a:xfrm>
        </p:grpSpPr>
        <p:sp>
          <p:nvSpPr>
            <p:cNvPr id="305" name="Google Shape;305;p32"/>
            <p:cNvSpPr/>
            <p:nvPr/>
          </p:nvSpPr>
          <p:spPr>
            <a:xfrm rot="5400000">
              <a:off x="545434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6" name="Google Shape;306;p32"/>
            <p:cNvSpPr/>
            <p:nvPr/>
          </p:nvSpPr>
          <p:spPr>
            <a:xfrm rot="5400000">
              <a:off x="6550835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07" name="Google Shape;307;p32"/>
            <p:cNvSpPr/>
            <p:nvPr/>
          </p:nvSpPr>
          <p:spPr>
            <a:xfrm rot="5400000">
              <a:off x="600259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grpSp>
        <p:nvGrpSpPr>
          <p:cNvPr id="308" name="Google Shape;308;p32"/>
          <p:cNvGrpSpPr/>
          <p:nvPr/>
        </p:nvGrpSpPr>
        <p:grpSpPr>
          <a:xfrm>
            <a:off x="5519465" y="3427360"/>
            <a:ext cx="1514395" cy="439500"/>
            <a:chOff x="5465140" y="1764810"/>
            <a:chExt cx="1514395" cy="439500"/>
          </a:xfrm>
        </p:grpSpPr>
        <p:sp>
          <p:nvSpPr>
            <p:cNvPr id="309" name="Google Shape;309;p32"/>
            <p:cNvSpPr/>
            <p:nvPr/>
          </p:nvSpPr>
          <p:spPr>
            <a:xfrm rot="5400000">
              <a:off x="545434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0" name="Google Shape;310;p32"/>
            <p:cNvSpPr/>
            <p:nvPr/>
          </p:nvSpPr>
          <p:spPr>
            <a:xfrm rot="5400000">
              <a:off x="6550835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  <p:sp>
          <p:nvSpPr>
            <p:cNvPr id="311" name="Google Shape;311;p32"/>
            <p:cNvSpPr/>
            <p:nvPr/>
          </p:nvSpPr>
          <p:spPr>
            <a:xfrm rot="5400000">
              <a:off x="6002590" y="1775610"/>
              <a:ext cx="439500" cy="417900"/>
            </a:xfrm>
            <a:prstGeom prst="star5">
              <a:avLst>
                <a:gd fmla="val 19098" name="adj"/>
                <a:gd fmla="val 105146" name="hf"/>
                <a:gd fmla="val 110557" name="vf"/>
              </a:avLst>
            </a:prstGeom>
            <a:solidFill>
              <a:srgbClr val="9900FF"/>
            </a:solidFill>
            <a:ln cap="flat" cmpd="sng" w="9525">
              <a:solidFill>
                <a:srgbClr val="9900FF"/>
              </a:solidFill>
              <a:prstDash val="solid"/>
              <a:round/>
              <a:headEnd len="sm" w="sm" type="none"/>
              <a:tailEnd len="sm" w="sm" type="none"/>
            </a:ln>
          </p:spPr>
          <p:txBody>
            <a:bodyPr anchorCtr="0" anchor="ctr" bIns="91425" lIns="91425" spcFirstLastPara="1" rIns="91425" wrap="square" tIns="91425">
              <a:noAutofit/>
            </a:bodyPr>
            <a:lstStyle/>
            <a:p>
              <a:pPr indent="0" lvl="0" marL="0" rtl="0" algn="l">
                <a:spcBef>
                  <a:spcPts val="0"/>
                </a:spcBef>
                <a:spcAft>
                  <a:spcPts val="0"/>
                </a:spcAft>
                <a:buNone/>
              </a:pPr>
              <a:r>
                <a:t/>
              </a:r>
              <a:endParaRPr/>
            </a:p>
          </p:txBody>
        </p:sp>
      </p:grpSp>
      <p:sp>
        <p:nvSpPr>
          <p:cNvPr id="312" name="Google Shape;312;p32"/>
          <p:cNvSpPr/>
          <p:nvPr/>
        </p:nvSpPr>
        <p:spPr>
          <a:xfrm>
            <a:off x="1786125" y="1692125"/>
            <a:ext cx="21024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3" name="Google Shape;313;p32"/>
          <p:cNvSpPr/>
          <p:nvPr/>
        </p:nvSpPr>
        <p:spPr>
          <a:xfrm>
            <a:off x="1786125" y="2358900"/>
            <a:ext cx="21024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4" name="Google Shape;314;p32"/>
          <p:cNvSpPr/>
          <p:nvPr/>
        </p:nvSpPr>
        <p:spPr>
          <a:xfrm>
            <a:off x="1786125" y="3011875"/>
            <a:ext cx="21024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5" name="Google Shape;315;p32"/>
          <p:cNvSpPr/>
          <p:nvPr/>
        </p:nvSpPr>
        <p:spPr>
          <a:xfrm>
            <a:off x="5465150" y="1764800"/>
            <a:ext cx="15687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6" name="Google Shape;316;p32"/>
          <p:cNvSpPr/>
          <p:nvPr/>
        </p:nvSpPr>
        <p:spPr>
          <a:xfrm>
            <a:off x="5492313" y="2321563"/>
            <a:ext cx="15687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7" name="Google Shape;317;p32"/>
          <p:cNvSpPr/>
          <p:nvPr/>
        </p:nvSpPr>
        <p:spPr>
          <a:xfrm>
            <a:off x="5492313" y="2878350"/>
            <a:ext cx="15687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318" name="Google Shape;318;p32"/>
          <p:cNvSpPr/>
          <p:nvPr/>
        </p:nvSpPr>
        <p:spPr>
          <a:xfrm>
            <a:off x="5492313" y="3409875"/>
            <a:ext cx="1568700" cy="439500"/>
          </a:xfrm>
          <a:prstGeom prst="roundRect">
            <a:avLst>
              <a:gd fmla="val 16667" name="adj"/>
            </a:avLst>
          </a:prstGeom>
          <a:noFill/>
          <a:ln cap="flat" cmpd="sng" w="2857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86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Google Shape;87;p15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88" name="Google Shape;88;p15"/>
          <p:cNvSpPr txBox="1"/>
          <p:nvPr/>
        </p:nvSpPr>
        <p:spPr>
          <a:xfrm>
            <a:off x="458975" y="446400"/>
            <a:ext cx="8226000" cy="813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Welcome to today’s lesson!</a:t>
            </a: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89" name="Google Shape;89;p15"/>
          <p:cNvSpPr txBox="1"/>
          <p:nvPr/>
        </p:nvSpPr>
        <p:spPr>
          <a:xfrm>
            <a:off x="458975" y="1438150"/>
            <a:ext cx="7495200" cy="3189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This is lesson nine for the topic of ‘Multiplication and Division’. 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You will need: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-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paper and pencil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There are times when you will have to pause the video to have a go at some of the activities yourself.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Let’s get started! 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l">
              <a:lnSpc>
                <a:spcPct val="130000"/>
              </a:lnSpc>
              <a:spcBef>
                <a:spcPts val="1000"/>
              </a:spcBef>
              <a:spcAft>
                <a:spcPts val="100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90" name="Google Shape;90;p15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 rot="1677876">
            <a:off x="2483166" y="3836634"/>
            <a:ext cx="813468" cy="813457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5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190241">
            <a:off x="3338214" y="1857110"/>
            <a:ext cx="1045923" cy="1045909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9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322" name="Shape 32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Google Shape;323;p33"/>
          <p:cNvSpPr txBox="1"/>
          <p:nvPr>
            <p:ph type="title"/>
          </p:nvPr>
        </p:nvSpPr>
        <p:spPr>
          <a:xfrm>
            <a:off x="408850" y="492875"/>
            <a:ext cx="8194800" cy="34413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Hope you’ve had fun drawing the arrays. 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Now complete your end of lesson quiz!</a:t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i="0"/>
          </a:p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i="0" lang="en-GB"/>
              <a:t>See you soon!</a:t>
            </a:r>
            <a:endParaRPr i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95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Google Shape;96;p16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97" name="Google Shape;97;p16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98" name="Google Shape;98;p16"/>
          <p:cNvSpPr txBox="1"/>
          <p:nvPr/>
        </p:nvSpPr>
        <p:spPr>
          <a:xfrm>
            <a:off x="458975" y="445025"/>
            <a:ext cx="8226000" cy="570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2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Be prepared….here comes the lesson!</a:t>
            </a:r>
            <a:endParaRPr b="1" sz="22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99" name="Google Shape;99;p16"/>
          <p:cNvSpPr txBox="1"/>
          <p:nvPr/>
        </p:nvSpPr>
        <p:spPr>
          <a:xfrm>
            <a:off x="458997" y="1033673"/>
            <a:ext cx="8226000" cy="374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1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Agenda for the lesson</a:t>
            </a:r>
            <a:endParaRPr b="1" i="0" sz="1600" u="none" cap="none" strike="noStrike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None/>
            </a:pP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Here is the outline for this lesson. We are going to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look at: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k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ey vocabulary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exploring arrays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representing equal groups in an array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identifying the groups in an array</a:t>
            </a:r>
            <a:endParaRPr sz="1600">
              <a:solidFill>
                <a:srgbClr val="434343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an i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ndependent task and answers</a:t>
            </a:r>
            <a:endParaRPr/>
          </a:p>
          <a:p>
            <a:pPr indent="-330200" lvl="0" marL="457200" marR="0" rtl="0" algn="l">
              <a:lnSpc>
                <a:spcPct val="13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1600"/>
              <a:buFont typeface="Montserrat"/>
              <a:buChar char="●"/>
            </a:pP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a f</a:t>
            </a:r>
            <a:r>
              <a:rPr b="0" i="0" lang="en-GB" sz="1600" u="none" cap="none" strike="noStrike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inal quiz</a:t>
            </a:r>
            <a:r>
              <a:rPr lang="en-GB" sz="1600">
                <a:solidFill>
                  <a:srgbClr val="434343"/>
                </a:solidFill>
                <a:latin typeface="Montserrat"/>
                <a:ea typeface="Montserrat"/>
                <a:cs typeface="Montserrat"/>
                <a:sym typeface="Montserrat"/>
              </a:rPr>
              <a:t> to see what we learnt</a:t>
            </a:r>
            <a:endParaRPr/>
          </a:p>
        </p:txBody>
      </p:sp>
      <p:pic>
        <p:nvPicPr>
          <p:cNvPr id="100" name="Google Shape;100;p16"/>
          <p:cNvPicPr preferRelativeResize="0"/>
          <p:nvPr/>
        </p:nvPicPr>
        <p:blipFill rotWithShape="1">
          <a:blip r:embed="rId3">
            <a:alphaModFix/>
          </a:blip>
          <a:srcRect b="0" l="0" r="0" t="0"/>
          <a:stretch/>
        </p:blipFill>
        <p:spPr>
          <a:xfrm>
            <a:off x="5887475" y="3212446"/>
            <a:ext cx="2264575" cy="1327050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04" name="Shape 1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" name="Google Shape;105;p17"/>
          <p:cNvSpPr txBox="1"/>
          <p:nvPr/>
        </p:nvSpPr>
        <p:spPr>
          <a:xfrm>
            <a:off x="468400" y="4793325"/>
            <a:ext cx="3305400" cy="1503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sz="800">
              <a:solidFill>
                <a:srgbClr val="00A099"/>
              </a:solidFill>
              <a:latin typeface="Montserrat Medium"/>
              <a:ea typeface="Montserrat Medium"/>
              <a:cs typeface="Montserrat Medium"/>
              <a:sym typeface="Montserrat Medium"/>
            </a:endParaRPr>
          </a:p>
        </p:txBody>
      </p:sp>
      <p:sp>
        <p:nvSpPr>
          <p:cNvPr id="106" name="Google Shape;106;p17"/>
          <p:cNvSpPr txBox="1"/>
          <p:nvPr>
            <p:ph idx="12" type="sldNum"/>
          </p:nvPr>
        </p:nvSpPr>
        <p:spPr>
          <a:xfrm>
            <a:off x="458971" y="4793325"/>
            <a:ext cx="720000" cy="180000"/>
          </a:xfrm>
          <a:prstGeom prst="rect">
            <a:avLst/>
          </a:prstGeom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GB"/>
              <a:t>‹#›</a:t>
            </a:fld>
            <a:endParaRPr/>
          </a:p>
        </p:txBody>
      </p:sp>
      <p:sp>
        <p:nvSpPr>
          <p:cNvPr id="107" name="Google Shape;107;p17"/>
          <p:cNvSpPr txBox="1"/>
          <p:nvPr/>
        </p:nvSpPr>
        <p:spPr>
          <a:xfrm>
            <a:off x="458975" y="445025"/>
            <a:ext cx="8226000" cy="8145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36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Star Words!</a:t>
            </a:r>
            <a:endParaRPr b="1" sz="36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08" name="Google Shape;108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41063" y="3565900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9" name="Google Shape;109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100" y="37625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0" name="Google Shape;110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178963" y="50917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1" name="Google Shape;111;p17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577088" y="261725"/>
            <a:ext cx="1000125" cy="11811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2" name="Google Shape;112;p1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086451" y="1504050"/>
            <a:ext cx="4971050" cy="2473575"/>
          </a:xfrm>
          <a:prstGeom prst="rect">
            <a:avLst/>
          </a:prstGeom>
          <a:noFill/>
          <a:ln>
            <a:noFill/>
          </a:ln>
        </p:spPr>
      </p:pic>
      <p:cxnSp>
        <p:nvCxnSpPr>
          <p:cNvPr id="113" name="Google Shape;113;p17"/>
          <p:cNvCxnSpPr/>
          <p:nvPr/>
        </p:nvCxnSpPr>
        <p:spPr>
          <a:xfrm flipH="1" rot="10800000">
            <a:off x="5412100" y="1504050"/>
            <a:ext cx="14637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  <p:cxnSp>
        <p:nvCxnSpPr>
          <p:cNvPr id="114" name="Google Shape;114;p17"/>
          <p:cNvCxnSpPr/>
          <p:nvPr/>
        </p:nvCxnSpPr>
        <p:spPr>
          <a:xfrm flipH="1" rot="-5400000">
            <a:off x="6332400" y="3563450"/>
            <a:ext cx="1463700" cy="13500"/>
          </a:xfrm>
          <a:prstGeom prst="straightConnector1">
            <a:avLst/>
          </a:prstGeom>
          <a:noFill/>
          <a:ln cap="flat" cmpd="sng" w="38100">
            <a:solidFill>
              <a:schemeClr val="dk2"/>
            </a:solidFill>
            <a:prstDash val="solid"/>
            <a:round/>
            <a:headEnd len="med" w="med" type="triangle"/>
            <a:tailEnd len="med" w="med" type="triangle"/>
          </a:ln>
        </p:spPr>
      </p:cxnSp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8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fill="hold" nodeType="withEffect" presetClass="emph" presetID="8" presetSubtype="0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dur="1000" fill="hold"/>
                                        <p:tgtEl>
                                          <p:spTgt spid="109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18" name="Shape 11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Google Shape;119;p18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0" name="Google Shape;120;p18"/>
          <p:cNvSpPr txBox="1"/>
          <p:nvPr/>
        </p:nvSpPr>
        <p:spPr>
          <a:xfrm>
            <a:off x="0" y="543225"/>
            <a:ext cx="2514900" cy="55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1" name="Google Shape;121;p18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762075" y="1180750"/>
            <a:ext cx="7943850" cy="32385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2" name="Google Shape;122;p18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55475" y="1263500"/>
            <a:ext cx="805450" cy="97767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26" name="Shape 12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7" name="Google Shape;127;p19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sp>
        <p:nvSpPr>
          <p:cNvPr id="128" name="Google Shape;128;p19"/>
          <p:cNvSpPr txBox="1"/>
          <p:nvPr/>
        </p:nvSpPr>
        <p:spPr>
          <a:xfrm>
            <a:off x="0" y="543225"/>
            <a:ext cx="2514900" cy="556500"/>
          </a:xfrm>
          <a:prstGeom prst="rect">
            <a:avLst/>
          </a:prstGeom>
          <a:solidFill>
            <a:schemeClr val="dk1"/>
          </a:solidFill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400">
                <a:solidFill>
                  <a:srgbClr val="FFFFFF"/>
                </a:solidFill>
                <a:latin typeface="Montserrat"/>
                <a:ea typeface="Montserrat"/>
                <a:cs typeface="Montserrat"/>
                <a:sym typeface="Montserrat"/>
              </a:rPr>
              <a:t>Brain Teaser </a:t>
            </a:r>
            <a:endParaRPr b="1" sz="2400">
              <a:solidFill>
                <a:srgbClr val="FFFFFF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29" name="Google Shape;129;p1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614363" y="1099725"/>
            <a:ext cx="7915275" cy="3495675"/>
          </a:xfrm>
          <a:prstGeom prst="rect">
            <a:avLst/>
          </a:prstGeom>
          <a:noFill/>
          <a:ln>
            <a:noFill/>
          </a:ln>
        </p:spPr>
      </p:pic>
      <p:sp>
        <p:nvSpPr>
          <p:cNvPr id="130" name="Google Shape;130;p19"/>
          <p:cNvSpPr/>
          <p:nvPr/>
        </p:nvSpPr>
        <p:spPr>
          <a:xfrm>
            <a:off x="4176025" y="2390450"/>
            <a:ext cx="886200" cy="771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1" name="Google Shape;131;p19"/>
          <p:cNvSpPr/>
          <p:nvPr/>
        </p:nvSpPr>
        <p:spPr>
          <a:xfrm>
            <a:off x="6534175" y="2390450"/>
            <a:ext cx="886200" cy="771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2" name="Google Shape;132;p19"/>
          <p:cNvSpPr/>
          <p:nvPr/>
        </p:nvSpPr>
        <p:spPr>
          <a:xfrm>
            <a:off x="7595100" y="3532550"/>
            <a:ext cx="886200" cy="771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sp>
        <p:nvSpPr>
          <p:cNvPr id="133" name="Google Shape;133;p19"/>
          <p:cNvSpPr/>
          <p:nvPr/>
        </p:nvSpPr>
        <p:spPr>
          <a:xfrm>
            <a:off x="2944375" y="3532550"/>
            <a:ext cx="886200" cy="771600"/>
          </a:xfrm>
          <a:prstGeom prst="roundRect">
            <a:avLst>
              <a:gd fmla="val 16667" name="adj"/>
            </a:avLst>
          </a:prstGeom>
          <a:solidFill>
            <a:schemeClr val="accent6"/>
          </a:solidFill>
          <a:ln cap="flat" cmpd="sng" w="9525">
            <a:solidFill>
              <a:schemeClr val="dk2"/>
            </a:solidFill>
            <a:prstDash val="solid"/>
            <a:round/>
            <a:headEnd len="sm" w="sm" type="none"/>
            <a:tailEnd len="sm" w="sm" type="none"/>
          </a:ln>
        </p:spPr>
        <p:txBody>
          <a:bodyPr anchorCtr="0" anchor="ctr" bIns="91425" lIns="91425" spcFirstLastPara="1" rIns="91425" wrap="square" tIns="91425">
            <a:noAutofit/>
          </a:bodyPr>
          <a:lstStyle/>
          <a:p>
            <a:pPr indent="0" lvl="0" marL="0" rtl="0" algn="l"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/>
          </a:p>
        </p:txBody>
      </p:sp>
      <p:pic>
        <p:nvPicPr>
          <p:cNvPr id="134" name="Google Shape;134;p19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 rot="1677862">
            <a:off x="7729033" y="294105"/>
            <a:ext cx="1054761" cy="105474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38" name="Shape 1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Google Shape;139;p20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0" name="Google Shape;140;p2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349538" y="521100"/>
            <a:ext cx="6444925" cy="43689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44" name="Shape 1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" name="Google Shape;145;p21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46" name="Google Shape;146;p21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52400" y="680125"/>
            <a:ext cx="1961758" cy="2667575"/>
          </a:xfrm>
          <a:prstGeom prst="rect">
            <a:avLst/>
          </a:prstGeom>
          <a:noFill/>
          <a:ln>
            <a:noFill/>
          </a:ln>
        </p:spPr>
      </p:pic>
      <p:pic>
        <p:nvPicPr>
          <p:cNvPr id="147" name="Google Shape;147;p21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2114149" y="689193"/>
            <a:ext cx="1986801" cy="2649428"/>
          </a:xfrm>
          <a:prstGeom prst="rect">
            <a:avLst/>
          </a:prstGeom>
          <a:noFill/>
          <a:ln>
            <a:noFill/>
          </a:ln>
        </p:spPr>
      </p:pic>
      <p:sp>
        <p:nvSpPr>
          <p:cNvPr id="148" name="Google Shape;148;p21"/>
          <p:cNvSpPr txBox="1"/>
          <p:nvPr/>
        </p:nvSpPr>
        <p:spPr>
          <a:xfrm>
            <a:off x="85350" y="3233625"/>
            <a:ext cx="8649300" cy="1559700"/>
          </a:xfrm>
          <a:prstGeom prst="rect">
            <a:avLst/>
          </a:prstGeom>
          <a:noFill/>
          <a:ln>
            <a:noFill/>
          </a:ln>
        </p:spPr>
        <p:txBody>
          <a:bodyPr anchorCtr="0" anchor="t" bIns="91425" lIns="91425" spcFirstLastPara="1" rIns="91425" wrap="square" tIns="91425">
            <a:noAutofit/>
          </a:bodyPr>
          <a:lstStyle/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700"/>
              <a:t>Let's put the apples into rows of 6.</a:t>
            </a:r>
            <a:endParaRPr b="1" sz="2700"/>
          </a:p>
          <a:p>
            <a:pPr indent="0" lvl="0" marL="0" rtl="0" algn="ctr">
              <a:lnSpc>
                <a:spcPct val="115000"/>
              </a:lnSpc>
              <a:spcBef>
                <a:spcPts val="900"/>
              </a:spcBef>
              <a:spcAft>
                <a:spcPts val="0"/>
              </a:spcAft>
              <a:buNone/>
            </a:pPr>
            <a:r>
              <a:rPr b="1" lang="en-GB" sz="2700"/>
              <a:t>How many apples are there altogether?</a:t>
            </a:r>
            <a:endParaRPr b="1" sz="2700"/>
          </a:p>
        </p:txBody>
      </p:sp>
      <p:pic>
        <p:nvPicPr>
          <p:cNvPr id="149" name="Google Shape;149;p21"/>
          <p:cNvPicPr preferRelativeResize="0"/>
          <p:nvPr/>
        </p:nvPicPr>
        <p:blipFill>
          <a:blip r:embed="rId5">
            <a:alphaModFix/>
          </a:blip>
          <a:stretch>
            <a:fillRect/>
          </a:stretch>
        </p:blipFill>
        <p:spPr>
          <a:xfrm>
            <a:off x="4410000" y="619000"/>
            <a:ext cx="4543425" cy="8191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  <p:pic>
        <p:nvPicPr>
          <p:cNvPr id="150" name="Google Shape;150;p21"/>
          <p:cNvPicPr preferRelativeResize="0"/>
          <p:nvPr/>
        </p:nvPicPr>
        <p:blipFill>
          <a:blip r:embed="rId6">
            <a:alphaModFix/>
          </a:blip>
          <a:stretch>
            <a:fillRect/>
          </a:stretch>
        </p:blipFill>
        <p:spPr>
          <a:xfrm>
            <a:off x="4410000" y="1593038"/>
            <a:ext cx="4543425" cy="819150"/>
          </a:xfrm>
          <a:prstGeom prst="rect">
            <a:avLst/>
          </a:prstGeom>
          <a:noFill/>
          <a:ln cap="flat" cmpd="sng" w="9525">
            <a:solidFill>
              <a:schemeClr val="accent6"/>
            </a:solidFill>
            <a:prstDash val="solid"/>
            <a:round/>
            <a:headEnd len="sm" w="sm" type="none"/>
            <a:tailEnd len="sm" w="sm" type="none"/>
          </a:ln>
        </p:spPr>
      </p:pic>
    </p:spTree>
  </p:cSld>
  <p:clrMapOvr>
    <a:masterClrMapping/>
  </p:clrMapOvr>
  <p:timing>
    <p:tnLst>
      <p:par>
        <p:cTn dur="indefinite" nodeType="tmRoot" restart="never">
          <p:childTnLst>
            <p:seq concurrent="1" nextAc="seek">
              <p:cTn dur="indefinite" id="2" nodeType="mainSeq">
                <p:childTnLst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xit" presetID="1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fill="hold">
                      <p:stCondLst>
                        <p:cond delay="indefinite"/>
                      </p:stCondLst>
                      <p:childTnLst>
                        <p:par>
                          <p:cTn fill="hold">
                            <p:stCondLst>
                              <p:cond delay="0"/>
                            </p:stCondLst>
                            <p:childTnLst>
                              <p:par>
                                <p:cTn fill="hold" nodeType="clickEffect" presetClass="entr" presetID="10" presetSubtype="0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filter="fade" transition="in">
                                      <p:cBhvr>
                                        <p:cTn dur="1"/>
                                        <p:tgtEl>
                                          <p:spTgt spid="1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>
                  <p:tgtEl>
                    <p:sldTgt/>
                  </p:tgtEl>
                </p:cond>
              </p:prevCondLst>
              <p:nextCondLst>
                <p:cond evt="onNext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mc="http://schemas.openxmlformats.org/markup-compatibility/2006" xmlns:mv="urn:schemas-microsoft-com:mac:vml" xmlns:p="http://schemas.openxmlformats.org/presentationml/2006/main" xmlns:c="http://schemas.openxmlformats.org/drawingml/2006/chart" xmlns:dgm="http://schemas.openxmlformats.org/drawingml/2006/diagram" xmlns:o="urn:schemas-microsoft-com:office:office" xmlns:v="urn:schemas-microsoft-com:vml" xmlns:pvml="urn:schemas-microsoft-com:office:powerpoint" xmlns:com="http://schemas.openxmlformats.org/drawingml/2006/compatibility" xmlns:p14="http://schemas.microsoft.com/office/powerpoint/2010/main" xmlns:p15="http://schemas.microsoft.com/office/powerpoint/2012/main" xmlns:ahyp="http://schemas.microsoft.com/office/drawing/2018/hyperlinkcolor">
  <p:cSld>
    <p:spTree>
      <p:nvGrpSpPr>
        <p:cNvPr id="154" name="Shape 1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Google Shape;155;p22"/>
          <p:cNvSpPr txBox="1"/>
          <p:nvPr/>
        </p:nvSpPr>
        <p:spPr>
          <a:xfrm>
            <a:off x="0" y="0"/>
            <a:ext cx="9144000" cy="771600"/>
          </a:xfrm>
          <a:prstGeom prst="rect">
            <a:avLst/>
          </a:prstGeom>
          <a:noFill/>
          <a:ln>
            <a:noFill/>
          </a:ln>
        </p:spPr>
        <p:txBody>
          <a:bodyPr anchorCtr="0" anchor="t" bIns="0" lIns="0" spcFirstLastPara="1" rIns="0" wrap="square" tIns="0">
            <a:noAutofit/>
          </a:bodyPr>
          <a:lstStyle/>
          <a:p>
            <a:pPr indent="0" lvl="0" marL="0" rtl="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b="1" lang="en-GB" sz="29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LO: To explore arrays</a:t>
            </a:r>
            <a:r>
              <a:rPr b="1" lang="en-GB" sz="3100">
                <a:solidFill>
                  <a:schemeClr val="accent1"/>
                </a:solidFill>
                <a:latin typeface="Montserrat"/>
                <a:ea typeface="Montserrat"/>
                <a:cs typeface="Montserrat"/>
                <a:sym typeface="Montserrat"/>
              </a:rPr>
              <a:t>  </a:t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  <a:p>
            <a:pPr indent="0" lvl="0" marL="0" rtl="0" algn="ctr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t/>
            </a:r>
            <a:endParaRPr b="1" sz="3100">
              <a:solidFill>
                <a:schemeClr val="accent1"/>
              </a:solidFill>
              <a:latin typeface="Montserrat"/>
              <a:ea typeface="Montserrat"/>
              <a:cs typeface="Montserrat"/>
              <a:sym typeface="Montserrat"/>
            </a:endParaRPr>
          </a:p>
        </p:txBody>
      </p:sp>
      <p:pic>
        <p:nvPicPr>
          <p:cNvPr id="156" name="Google Shape;156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864650" y="538200"/>
            <a:ext cx="7427026" cy="4255125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xmlns:r="http://schemas.openxmlformats.org/officeDocument/2006/relationships" name="Oak National Academy v2">
  <a:themeElements>
    <a:clrScheme name="Simple Light">
      <a:dk1>
        <a:srgbClr val="65BE4B"/>
      </a:dk1>
      <a:lt1>
        <a:srgbClr val="FFFFFF"/>
      </a:lt1>
      <a:dk2>
        <a:srgbClr val="434343"/>
      </a:dk2>
      <a:lt2>
        <a:srgbClr val="D2D2D7"/>
      </a:lt2>
      <a:accent1>
        <a:srgbClr val="69BE4B"/>
      </a:accent1>
      <a:accent2>
        <a:srgbClr val="46C7E1"/>
      </a:accent2>
      <a:accent3>
        <a:srgbClr val="FA9B23"/>
      </a:accent3>
      <a:accent4>
        <a:srgbClr val="786EC8"/>
      </a:accent4>
      <a:accent5>
        <a:srgbClr val="F03C78"/>
      </a:accent5>
      <a:accent6>
        <a:srgbClr val="00968C"/>
      </a:accent6>
      <a:hlink>
        <a:srgbClr val="434343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

<file path=ppt/theme/theme2.xml><?xml version="1.0" encoding="utf-8"?>
<a:theme xmlns:a="http://schemas.openxmlformats.org/drawingml/2006/main" xmlns:r="http://schemas.openxmlformats.org/officeDocument/2006/relationships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</a:theme>
</file>