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10287000" cx="18288000"/>
  <p:notesSz cx="6858000" cy="9144000"/>
  <p:embeddedFontLst>
    <p:embeddedFont>
      <p:font typeface="Montserrat SemiBold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Montserrat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SemiBold-italic.fntdata"/><Relationship Id="rId30" Type="http://schemas.openxmlformats.org/officeDocument/2006/relationships/font" Target="fonts/MontserratSemiBold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SemiBold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Medium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Medium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cfe782f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cfe782f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cfe782f5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8dcfe782f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dcfe782f5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8dcfe782f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dcfe782f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dcfe782f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dcfe782f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dcfe782f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dcfe782f5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8dcfe782f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cfe782f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dcfe782f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dcfe782f5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8dcfe782f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dcfe782f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dcfe782f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dcfe39a07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dcfe39a07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cfe39a0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cfe39a0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dcfe782f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dcfe782f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cfe782f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dcfe782f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dcfe782f5_0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8dcfe782f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dcfe39a07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dcfe39a07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dcfe39a07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dcfe39a07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cfe39a07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8dcfe39a0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cfe39a0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8dcfe39a0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cfe39a0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cfe39a0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cfe782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8dcfe78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cfe782f5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dcfe782f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cfe782f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dcfe782f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cfe782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cfe782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Who was Guy Fawkes?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</a:rPr>
              <a:t>Lesson 2 of 3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History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Emms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705750" y="363575"/>
            <a:ext cx="52677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42950" y="1693075"/>
            <a:ext cx="6858000" cy="118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Guy Fawkes was born on </a:t>
            </a: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13th April 1570</a:t>
            </a: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in York.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908125" y="2164550"/>
            <a:ext cx="2636100" cy="49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10846600" y="1693075"/>
            <a:ext cx="6858000" cy="118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His </a:t>
            </a: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 religion</a:t>
            </a: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was very important to him. 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/>
          <p:nvPr/>
        </p:nvSpPr>
        <p:spPr>
          <a:xfrm rot="9653672">
            <a:off x="16004155" y="3321839"/>
            <a:ext cx="1564581" cy="109286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8908000" y="4374375"/>
            <a:ext cx="6858000" cy="177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 went to war in Europe to fight on behalf of Spain</a:t>
            </a: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which was a Catholic country.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/>
          <p:nvPr/>
        </p:nvSpPr>
        <p:spPr>
          <a:xfrm rot="10800000">
            <a:off x="6943700" y="5016075"/>
            <a:ext cx="1662000" cy="49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1095900" y="4525428"/>
            <a:ext cx="5545500" cy="2161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man called </a:t>
            </a: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Robert Catesby </a:t>
            </a: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wanted Guy Fawkes’ help in a plot to kill King James I.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/>
          <p:nvPr/>
        </p:nvSpPr>
        <p:spPr>
          <a:xfrm rot="1210120">
            <a:off x="4277452" y="7225793"/>
            <a:ext cx="1661905" cy="4928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6745825" y="7334250"/>
            <a:ext cx="6858000" cy="1776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Robert Catesby wanted Guy Fawkes to help, because he knew how to use </a:t>
            </a:r>
            <a:r>
              <a:rPr b="1" lang="en-GB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gunpowder.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03" name="Google Shape;203;p25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4" name="Google Shape;2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4572000" y="2310550"/>
            <a:ext cx="9144000" cy="21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remember the name of the man who asked Guy Fawkes to help him?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7269900" y="5032850"/>
            <a:ext cx="32748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14" name="Google Shape;214;p26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5" name="Google Shape;2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4572000" y="2310550"/>
            <a:ext cx="9144000" cy="21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did Robert Catesby ask Guy Fawkes to help?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7269900" y="5032850"/>
            <a:ext cx="32748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conspirators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5414250" y="2199450"/>
            <a:ext cx="7459500" cy="19080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Conspiracy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750100" y="4672050"/>
            <a:ext cx="1682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 secret plan by a group to do something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unlawful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harmful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39" name="Google Shape;239;p29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0" name="Google Shape;24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4572000" y="2310550"/>
            <a:ext cx="9144000" cy="105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a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conspiracy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7269900" y="5032850"/>
            <a:ext cx="32748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299425" y="184325"/>
            <a:ext cx="5432100" cy="112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conspirators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50" y="1456925"/>
            <a:ext cx="15533952" cy="67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/>
        </p:nvSpPr>
        <p:spPr>
          <a:xfrm>
            <a:off x="523975" y="8343500"/>
            <a:ext cx="9057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Credit: Gunpowder plot conspirators, Crispijn van de Passe the Elder, Wikimedia Commons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9944100" y="407200"/>
            <a:ext cx="1071600" cy="132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12068175" y="80075"/>
            <a:ext cx="1071600" cy="132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4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60" name="Google Shape;260;p31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61" name="Google Shape;26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6789" y="8111942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5762574" y="831027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3114675" y="1731900"/>
            <a:ext cx="13301700" cy="152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all these people had in common?</a:t>
            </a:r>
            <a:endParaRPr b="1" i="1" sz="42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3114675" y="3686175"/>
            <a:ext cx="13301700" cy="192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In my opinion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, ___________________________________________________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5397775" y="6032250"/>
            <a:ext cx="90654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the </a:t>
            </a:r>
            <a:r>
              <a:rPr b="1" lang="en-GB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following</a:t>
            </a:r>
            <a:r>
              <a:rPr b="1" lang="en-GB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words in your answer:</a:t>
            </a:r>
            <a:endParaRPr b="1"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Catholics         Protestants          disliked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happened next?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2" name="Google Shape;272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78" name="Google Shape;278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p33"/>
          <p:cNvSpPr txBox="1"/>
          <p:nvPr/>
        </p:nvSpPr>
        <p:spPr>
          <a:xfrm>
            <a:off x="5228650" y="3630250"/>
            <a:ext cx="8701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7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Conspiracy</a:t>
            </a:r>
            <a:endParaRPr b="1" sz="67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3"/>
          <p:cNvSpPr/>
          <p:nvPr/>
        </p:nvSpPr>
        <p:spPr>
          <a:xfrm rot="2401979">
            <a:off x="6697399" y="4209760"/>
            <a:ext cx="4248412" cy="6280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 rot="-2451932">
            <a:off x="6676552" y="4210020"/>
            <a:ext cx="4254561" cy="6277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419950" y="893000"/>
            <a:ext cx="11613000" cy="11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 Words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419950" y="2705825"/>
            <a:ext cx="11613000" cy="11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Guy Fawkes</a:t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419950" y="4518650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conspirators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419950" y="6331475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happened next?</a:t>
            </a:r>
            <a:endParaRPr sz="4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0" name="Google Shape;100;p16"/>
          <p:cNvCxnSpPr>
            <a:stCxn id="96" idx="2"/>
            <a:endCxn id="97" idx="0"/>
          </p:cNvCxnSpPr>
          <p:nvPr/>
        </p:nvCxnSpPr>
        <p:spPr>
          <a:xfrm>
            <a:off x="9226450" y="200420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6"/>
          <p:cNvCxnSpPr>
            <a:stCxn id="97" idx="2"/>
            <a:endCxn id="98" idx="0"/>
          </p:cNvCxnSpPr>
          <p:nvPr/>
        </p:nvCxnSpPr>
        <p:spPr>
          <a:xfrm>
            <a:off x="9226450" y="381702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6"/>
          <p:cNvCxnSpPr>
            <a:stCxn id="98" idx="2"/>
            <a:endCxn id="99" idx="0"/>
          </p:cNvCxnSpPr>
          <p:nvPr/>
        </p:nvCxnSpPr>
        <p:spPr>
          <a:xfrm>
            <a:off x="9226450" y="562985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419950" y="8282875"/>
            <a:ext cx="11613000" cy="11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End of Lesson Quiz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5" name="Google Shape;105;p16"/>
          <p:cNvCxnSpPr>
            <a:endCxn id="104" idx="0"/>
          </p:cNvCxnSpPr>
          <p:nvPr/>
        </p:nvCxnSpPr>
        <p:spPr>
          <a:xfrm>
            <a:off x="9226450" y="7581475"/>
            <a:ext cx="0" cy="7014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34"/>
          <p:cNvSpPr txBox="1"/>
          <p:nvPr/>
        </p:nvSpPr>
        <p:spPr>
          <a:xfrm>
            <a:off x="705750" y="363575"/>
            <a:ext cx="2481000" cy="87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Why?</a:t>
            </a:r>
            <a:endParaRPr sz="4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900125" y="1907375"/>
            <a:ext cx="15859200" cy="876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Their plan was revealed to an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important political person.</a:t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890400" y="3924275"/>
            <a:ext cx="15859200" cy="2054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5th November 1605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, Guy Fawkes was caught with the gunpowder moments before the 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king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was about to open parliament.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8358200" y="2957525"/>
            <a:ext cx="461700" cy="793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/>
          <p:nvPr/>
        </p:nvSpPr>
        <p:spPr>
          <a:xfrm>
            <a:off x="8358200" y="6152225"/>
            <a:ext cx="461700" cy="793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890400" y="7118975"/>
            <a:ext cx="15859200" cy="1067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Guy Fawkes went to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jail 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on November 5th.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298" name="Google Shape;298;p3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 conspirators were too loud.</a:t>
            </a:r>
            <a:endParaRPr sz="3500"/>
          </a:p>
        </p:txBody>
      </p:sp>
      <p:sp>
        <p:nvSpPr>
          <p:cNvPr id="299" name="Google Shape;299;p3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300" name="Google Shape;300;p3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 plan was revealed to an important political person.</a:t>
            </a:r>
            <a:endParaRPr sz="3500"/>
          </a:p>
        </p:txBody>
      </p:sp>
      <p:sp>
        <p:nvSpPr>
          <p:cNvPr id="301" name="Google Shape;301;p35"/>
          <p:cNvSpPr txBox="1"/>
          <p:nvPr>
            <p:ph idx="5" type="subTitle"/>
          </p:nvPr>
        </p:nvSpPr>
        <p:spPr>
          <a:xfrm>
            <a:off x="5040450" y="5831975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302" name="Google Shape;302;p35"/>
          <p:cNvSpPr txBox="1"/>
          <p:nvPr>
            <p:ph idx="6" type="body"/>
          </p:nvPr>
        </p:nvSpPr>
        <p:spPr>
          <a:xfrm>
            <a:off x="4869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One of the conspirators was nervous and exposed the plan.</a:t>
            </a:r>
            <a:endParaRPr sz="3500"/>
          </a:p>
        </p:txBody>
      </p:sp>
      <p:sp>
        <p:nvSpPr>
          <p:cNvPr id="303" name="Google Shape;303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4" name="Google Shape;304;p3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Why was the plan revealed?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311" name="Google Shape;311;p36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12" name="Google Shape;31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4289" y="8215667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6"/>
          <p:cNvSpPr txBox="1"/>
          <p:nvPr/>
        </p:nvSpPr>
        <p:spPr>
          <a:xfrm>
            <a:off x="5380199" y="8546663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4572000" y="1881925"/>
            <a:ext cx="91440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happened to Guy Fawkes?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5" name="Google Shape;31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8500" y="3429000"/>
            <a:ext cx="3243501" cy="41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/>
          <p:nvPr/>
        </p:nvSpPr>
        <p:spPr>
          <a:xfrm>
            <a:off x="4672025" y="3643325"/>
            <a:ext cx="110799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Guy Fawkes __________________________________________</a:t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1371600" y="7693825"/>
            <a:ext cx="2507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/>
        </p:nvSpPr>
        <p:spPr>
          <a:xfrm>
            <a:off x="914400" y="2863400"/>
            <a:ext cx="148803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End of lesson quiz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4" name="Google Shape;324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/>
          <p:nvPr/>
        </p:nvSpPr>
        <p:spPr>
          <a:xfrm>
            <a:off x="1379850" y="3969300"/>
            <a:ext cx="14880300" cy="1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Great job today!</a:t>
            </a:r>
            <a:endParaRPr i="1" sz="10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1" name="Google Shape;331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2" name="Google Shape;332;p38"/>
          <p:cNvSpPr txBox="1"/>
          <p:nvPr/>
        </p:nvSpPr>
        <p:spPr>
          <a:xfrm>
            <a:off x="404500" y="3330950"/>
            <a:ext cx="24669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8627425" y="6156150"/>
            <a:ext cx="24669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14972900" y="1484475"/>
            <a:ext cx="24669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8"/>
          <p:cNvSpPr txBox="1"/>
          <p:nvPr/>
        </p:nvSpPr>
        <p:spPr>
          <a:xfrm>
            <a:off x="3905300" y="7413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8"/>
          <p:cNvSpPr txBox="1"/>
          <p:nvPr/>
        </p:nvSpPr>
        <p:spPr>
          <a:xfrm>
            <a:off x="14274350" y="629062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8"/>
          <p:cNvSpPr txBox="1"/>
          <p:nvPr/>
        </p:nvSpPr>
        <p:spPr>
          <a:xfrm>
            <a:off x="2284400" y="684722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8"/>
          <p:cNvSpPr txBox="1"/>
          <p:nvPr/>
        </p:nvSpPr>
        <p:spPr>
          <a:xfrm>
            <a:off x="10859350" y="7413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02050" y="890050"/>
            <a:ext cx="16452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202050" y="2249450"/>
            <a:ext cx="41574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>
            <p:ph idx="3" type="body"/>
          </p:nvPr>
        </p:nvSpPr>
        <p:spPr>
          <a:xfrm>
            <a:off x="202050" y="3558486"/>
            <a:ext cx="4157400" cy="457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26000"/>
              <a:t>📓</a:t>
            </a:r>
            <a:endParaRPr sz="26000"/>
          </a:p>
        </p:txBody>
      </p:sp>
      <p:sp>
        <p:nvSpPr>
          <p:cNvPr id="114" name="Google Shape;114;p17"/>
          <p:cNvSpPr txBox="1"/>
          <p:nvPr>
            <p:ph idx="4" type="subTitle"/>
          </p:nvPr>
        </p:nvSpPr>
        <p:spPr>
          <a:xfrm>
            <a:off x="4737161" y="2249450"/>
            <a:ext cx="41574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Pencil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>
            <p:ph idx="5" type="body"/>
          </p:nvPr>
        </p:nvSpPr>
        <p:spPr>
          <a:xfrm>
            <a:off x="4737150" y="3558475"/>
            <a:ext cx="4157400" cy="457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4200"/>
              <a:t>✎</a:t>
            </a:r>
            <a:r>
              <a:rPr lang="en-GB"/>
              <a:t> </a:t>
            </a:r>
            <a:endParaRPr/>
          </a:p>
        </p:txBody>
      </p:sp>
      <p:sp>
        <p:nvSpPr>
          <p:cNvPr id="116" name="Google Shape;116;p17"/>
          <p:cNvSpPr txBox="1"/>
          <p:nvPr>
            <p:ph idx="6" type="subTitle"/>
          </p:nvPr>
        </p:nvSpPr>
        <p:spPr>
          <a:xfrm>
            <a:off x="9272272" y="2249450"/>
            <a:ext cx="41574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Brain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idx="7" type="body"/>
          </p:nvPr>
        </p:nvSpPr>
        <p:spPr>
          <a:xfrm>
            <a:off x="9272272" y="3558486"/>
            <a:ext cx="4157400" cy="457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GB" sz="25000"/>
              <a:t>🧠</a:t>
            </a:r>
            <a:endParaRPr sz="2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6853500" y="202700"/>
            <a:ext cx="45810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 Words</a:t>
            </a:r>
            <a:endParaRPr b="0" i="0" sz="6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116525" y="1865900"/>
            <a:ext cx="57594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conspirators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0040750" y="4792600"/>
            <a:ext cx="45810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917950" y="4677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93150" y="317710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5749150" y="46777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584175" y="756025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4431675" y="756025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5509775" y="519095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0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93150" y="5886425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5665350" y="2371100"/>
            <a:ext cx="16209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⭐</a:t>
            </a:r>
            <a:endParaRPr sz="1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715863" y="4673975"/>
            <a:ext cx="35823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religion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455850" y="7031988"/>
            <a:ext cx="53763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9905950" y="1865900"/>
            <a:ext cx="57594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Recap questions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51" name="Google Shape;151;p20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3267400" y="2587800"/>
            <a:ext cx="9144000" cy="413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King James I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was a ____________.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was a _____________.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____________ were in charge.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2965900" y="1928825"/>
            <a:ext cx="4071900" cy="15003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Catholic</a:t>
            </a:r>
            <a:endParaRPr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Protestant</a:t>
            </a:r>
            <a:endParaRPr sz="3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62" name="Google Shape;162;p21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59353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4572000" y="2310550"/>
            <a:ext cx="9144000" cy="212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did Guy Fawkes want to blow up the houses of Parliament?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7269900" y="5032850"/>
            <a:ext cx="3915300" cy="1560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latin typeface="Montserrat"/>
                <a:ea typeface="Montserrat"/>
                <a:cs typeface="Montserrat"/>
                <a:sym typeface="Montserrat"/>
              </a:rPr>
              <a:t>Tell your screen</a:t>
            </a:r>
            <a:endParaRPr b="1"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Guy Fawkes</a:t>
            </a:r>
            <a:endParaRPr sz="6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705750" y="363575"/>
            <a:ext cx="3537600" cy="87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Guy Fawkes</a:t>
            </a:r>
            <a:endParaRPr sz="4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50" y="1348225"/>
            <a:ext cx="9458320" cy="7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917950" y="8500350"/>
            <a:ext cx="9004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Credit: Guy Fawkes, Charles Gogin, Wikimedia Commons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