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Montserrat SemiBold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ontserrat Medium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MontserratSemiBold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SemiBold-boldItalic.fntdata"/><Relationship Id="rId30" Type="http://schemas.openxmlformats.org/officeDocument/2006/relationships/font" Target="fonts/MontserratSemiBold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-bold.fntdata"/><Relationship Id="rId10" Type="http://schemas.openxmlformats.org/officeDocument/2006/relationships/slide" Target="slides/slide6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Medium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Medium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Medium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Medium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d148509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d148509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d148509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bd148509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bdc34293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bdc34293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bdc34293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bdc34293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bdc34293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bdc34293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bdc34293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bdc34293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bdc34293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bdc34293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bdc34293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bdc34293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bdc34293d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bdc34293d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bdc34293d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bdc34293d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c1ef7f2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bc1ef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8e62c19d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8e62c19d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8bdc34293d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8bdc34293d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bc1ef7f2b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8bc1ef7f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e13092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e13092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8e62c19d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bc1ef7f2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bc1ef7f2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bc1ef7f2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bc1ef7f2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d148509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bd148509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d14850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bd14850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458975" y="1438150"/>
            <a:ext cx="8226000" cy="101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2"/>
                </a:solidFill>
              </a:rPr>
              <a:t>To find half of a quantity.  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r>
              <a:rPr lang="en-GB"/>
              <a:t>	</a:t>
            </a:r>
            <a:endParaRPr/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458975" y="4231750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Sidhu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idx="3" type="subTitle"/>
          </p:nvPr>
        </p:nvSpPr>
        <p:spPr>
          <a:xfrm>
            <a:off x="291275" y="144000"/>
            <a:ext cx="83937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sandwiches? </a:t>
            </a:r>
            <a:endParaRPr sz="2800"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75" y="652050"/>
            <a:ext cx="6736025" cy="377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idx="3" type="subTitle"/>
          </p:nvPr>
        </p:nvSpPr>
        <p:spPr>
          <a:xfrm>
            <a:off x="323100" y="119225"/>
            <a:ext cx="81738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bananas? </a:t>
            </a:r>
            <a:endParaRPr sz="2800"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00" y="708300"/>
            <a:ext cx="7190224" cy="37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idx="3" type="subTitle"/>
          </p:nvPr>
        </p:nvSpPr>
        <p:spPr>
          <a:xfrm>
            <a:off x="317850" y="131600"/>
            <a:ext cx="8508300" cy="505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carrots?</a:t>
            </a:r>
            <a:endParaRPr sz="2800"/>
          </a:p>
        </p:txBody>
      </p: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850" y="637375"/>
            <a:ext cx="6780276" cy="386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idx="3" type="subTitle"/>
          </p:nvPr>
        </p:nvSpPr>
        <p:spPr>
          <a:xfrm>
            <a:off x="324000" y="110725"/>
            <a:ext cx="8496000" cy="5265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How can we make sure they have half each?</a:t>
            </a:r>
            <a:endParaRPr sz="2800"/>
          </a:p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5" y="637375"/>
            <a:ext cx="5958939" cy="386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7"/>
          <p:cNvGrpSpPr/>
          <p:nvPr/>
        </p:nvGrpSpPr>
        <p:grpSpPr>
          <a:xfrm>
            <a:off x="5213000" y="904825"/>
            <a:ext cx="3274800" cy="3363743"/>
            <a:chOff x="5213000" y="904825"/>
            <a:chExt cx="3274800" cy="3363743"/>
          </a:xfrm>
        </p:grpSpPr>
        <p:pic>
          <p:nvPicPr>
            <p:cNvPr id="199" name="Google Shape;19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231400" y="904825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47800" y="904825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89825" y="1772875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33000" y="1698813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13000" y="1698813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67800" y="3582850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51400" y="3582850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35000" y="3582850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27"/>
          <p:cNvGrpSpPr/>
          <p:nvPr/>
        </p:nvGrpSpPr>
        <p:grpSpPr>
          <a:xfrm>
            <a:off x="344425" y="1570325"/>
            <a:ext cx="2160000" cy="2164793"/>
            <a:chOff x="344425" y="1570325"/>
            <a:chExt cx="2160000" cy="2164793"/>
          </a:xfrm>
        </p:grpSpPr>
        <p:pic>
          <p:nvPicPr>
            <p:cNvPr id="208" name="Google Shape;20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4425" y="2111088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31375" y="1570325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54975" y="1570325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84425" y="2796788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4375" y="2796788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84425" y="2228888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64425" y="2243838"/>
              <a:ext cx="720000" cy="685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8975" y="3049400"/>
              <a:ext cx="720000" cy="6857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3" type="subTitle"/>
          </p:nvPr>
        </p:nvSpPr>
        <p:spPr>
          <a:xfrm>
            <a:off x="291275" y="88100"/>
            <a:ext cx="83937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How can we make sure they have half each?</a:t>
            </a:r>
            <a:endParaRPr sz="2800"/>
          </a:p>
        </p:txBody>
      </p:sp>
      <p:sp>
        <p:nvSpPr>
          <p:cNvPr id="221" name="Google Shape;221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5" y="637375"/>
            <a:ext cx="5958939" cy="38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25" y="2111088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375" y="1570325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975" y="1570325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4425" y="2796788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375" y="2796788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4425" y="2228888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4425" y="2243838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975" y="3049400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875" y="884600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000" y="884600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1875" y="1687725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2000" y="1687725"/>
            <a:ext cx="720000" cy="6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950" y="2929550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075" y="2929550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950" y="3732675"/>
            <a:ext cx="720000" cy="68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075" y="3732675"/>
            <a:ext cx="720000" cy="685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3" type="subTitle"/>
          </p:nvPr>
        </p:nvSpPr>
        <p:spPr>
          <a:xfrm>
            <a:off x="282675" y="176325"/>
            <a:ext cx="25554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Half of 8 is 4.</a:t>
            </a:r>
            <a:endParaRPr sz="2800"/>
          </a:p>
        </p:txBody>
      </p:sp>
      <p:sp>
        <p:nvSpPr>
          <p:cNvPr id="244" name="Google Shape;24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637375"/>
            <a:ext cx="7055549" cy="38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926750" y="1992525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956550" y="913188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956550" y="2888213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3" type="subTitle"/>
          </p:nvPr>
        </p:nvSpPr>
        <p:spPr>
          <a:xfrm>
            <a:off x="291275" y="67450"/>
            <a:ext cx="83937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cupcakes?</a:t>
            </a:r>
            <a:endParaRPr sz="2800"/>
          </a:p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200" y="637375"/>
            <a:ext cx="7423950" cy="38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/>
          <p:nvPr/>
        </p:nvSpPr>
        <p:spPr>
          <a:xfrm>
            <a:off x="5733250" y="897550"/>
            <a:ext cx="1857600" cy="1522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5733250" y="2848450"/>
            <a:ext cx="2058900" cy="157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idx="3" type="subTitle"/>
          </p:nvPr>
        </p:nvSpPr>
        <p:spPr>
          <a:xfrm>
            <a:off x="291275" y="94450"/>
            <a:ext cx="83937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How can we make sure they have half each?</a:t>
            </a:r>
            <a:endParaRPr sz="2800"/>
          </a:p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5" y="637375"/>
            <a:ext cx="5958939" cy="38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039" y="1628650"/>
            <a:ext cx="19812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7964" y="3250500"/>
            <a:ext cx="1905000" cy="101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1"/>
          <p:cNvGrpSpPr/>
          <p:nvPr/>
        </p:nvGrpSpPr>
        <p:grpSpPr>
          <a:xfrm>
            <a:off x="458976" y="1801688"/>
            <a:ext cx="2243300" cy="1894012"/>
            <a:chOff x="458976" y="1801688"/>
            <a:chExt cx="2243300" cy="1894012"/>
          </a:xfrm>
        </p:grpSpPr>
        <p:pic>
          <p:nvPicPr>
            <p:cNvPr id="268" name="Google Shape;268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2176" y="186200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8976" y="212045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8976" y="212045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44851" y="1801688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8976" y="2393725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98976" y="212045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2176" y="281520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32176" y="3236675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82276" y="2600825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20626" y="247650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84676" y="3339650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2176" y="2956875"/>
              <a:ext cx="720000" cy="356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idx="3" type="subTitle"/>
          </p:nvPr>
        </p:nvSpPr>
        <p:spPr>
          <a:xfrm>
            <a:off x="262300" y="43625"/>
            <a:ext cx="85581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How can we make sure they have half each?</a:t>
            </a:r>
            <a:endParaRPr sz="2800"/>
          </a:p>
        </p:txBody>
      </p:sp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619775"/>
            <a:ext cx="7248125" cy="386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176" y="186200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976" y="212045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76" y="212045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851" y="1801688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76" y="239372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8976" y="212045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176" y="281520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176" y="323667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2276" y="260082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0626" y="247650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676" y="333965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176" y="295687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001" y="841988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76" y="841988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001" y="126012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76" y="1260125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76" y="1801688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676" y="1801688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676" y="2956863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351" y="2956863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676" y="337500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351" y="3375000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351" y="3916563"/>
            <a:ext cx="720000" cy="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351" y="3916563"/>
            <a:ext cx="720000" cy="35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"/>
          <p:cNvSpPr txBox="1"/>
          <p:nvPr>
            <p:ph idx="3" type="subTitle"/>
          </p:nvPr>
        </p:nvSpPr>
        <p:spPr>
          <a:xfrm>
            <a:off x="536625" y="104975"/>
            <a:ext cx="26733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Half of 12 is 6.</a:t>
            </a:r>
            <a:endParaRPr sz="2800"/>
          </a:p>
        </p:txBody>
      </p:sp>
      <p:sp>
        <p:nvSpPr>
          <p:cNvPr id="316" name="Google Shape;31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5" y="637375"/>
            <a:ext cx="7587950" cy="38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3"/>
          <p:cNvSpPr txBox="1"/>
          <p:nvPr/>
        </p:nvSpPr>
        <p:spPr>
          <a:xfrm>
            <a:off x="926750" y="1992525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4410000" y="955575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4410000" y="2930600"/>
            <a:ext cx="17607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458968" y="771775"/>
            <a:ext cx="49389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58975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1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459000" y="231525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63" y="2292711"/>
            <a:ext cx="2063400" cy="20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163575" y="0"/>
            <a:ext cx="3666900" cy="12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</a:t>
            </a:r>
            <a:endParaRPr sz="3600"/>
          </a:p>
        </p:txBody>
      </p:sp>
      <p:sp>
        <p:nvSpPr>
          <p:cNvPr id="326" name="Google Shape;326;p34"/>
          <p:cNvSpPr txBox="1"/>
          <p:nvPr>
            <p:ph idx="3" type="subTitle"/>
          </p:nvPr>
        </p:nvSpPr>
        <p:spPr>
          <a:xfrm>
            <a:off x="291400" y="1375725"/>
            <a:ext cx="3037200" cy="2602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Can you help Anansi and Turtle to share the food evenly in half?</a:t>
            </a:r>
            <a:endParaRPr sz="2700"/>
          </a:p>
        </p:txBody>
      </p:sp>
      <p:sp>
        <p:nvSpPr>
          <p:cNvPr id="327" name="Google Shape;32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8" name="Google Shape;3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600" y="146675"/>
            <a:ext cx="4545750" cy="439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/>
          <p:nvPr>
            <p:ph type="title"/>
          </p:nvPr>
        </p:nvSpPr>
        <p:spPr>
          <a:xfrm>
            <a:off x="163575" y="0"/>
            <a:ext cx="3666900" cy="129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Answers</a:t>
            </a:r>
            <a:r>
              <a:rPr lang="en-GB" sz="3600"/>
              <a:t> </a:t>
            </a:r>
            <a:endParaRPr sz="3600"/>
          </a:p>
        </p:txBody>
      </p:sp>
      <p:sp>
        <p:nvSpPr>
          <p:cNvPr id="334" name="Google Shape;334;p35"/>
          <p:cNvSpPr txBox="1"/>
          <p:nvPr>
            <p:ph idx="3" type="subTitle"/>
          </p:nvPr>
        </p:nvSpPr>
        <p:spPr>
          <a:xfrm>
            <a:off x="291400" y="1177425"/>
            <a:ext cx="3037200" cy="27639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Can you help Anansi and Turtle to share the food evenly in half?</a:t>
            </a:r>
            <a:endParaRPr sz="2800"/>
          </a:p>
        </p:txBody>
      </p:sp>
      <p:sp>
        <p:nvSpPr>
          <p:cNvPr id="335" name="Google Shape;335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6" name="Google Shape;3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075" y="204175"/>
            <a:ext cx="4146225" cy="44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510450" y="113450"/>
            <a:ext cx="8447100" cy="4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rPr b="1" i="0" lang="en-GB" sz="3000"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i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pic>
        <p:nvPicPr>
          <p:cNvPr id="342" name="Google Shape;3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176" y="3071088"/>
            <a:ext cx="644800" cy="6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/>
          <p:nvPr>
            <p:ph type="title"/>
          </p:nvPr>
        </p:nvSpPr>
        <p:spPr>
          <a:xfrm>
            <a:off x="474600" y="445025"/>
            <a:ext cx="84714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You were amazing today at making different amounts equal and finding half.</a:t>
            </a:r>
            <a:endParaRPr i="0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Don’t forget to complete your end of lesson quiz.</a:t>
            </a:r>
            <a:endParaRPr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459000" y="60550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Lesson agenda</a:t>
            </a:r>
            <a:endParaRPr b="1" sz="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58975" y="445025"/>
            <a:ext cx="6054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68400" y="795725"/>
            <a:ext cx="5806500" cy="55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68400" y="1546862"/>
            <a:ext cx="5806500" cy="5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Identifying equal and unequal quantities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68400" y="2287212"/>
            <a:ext cx="5806500" cy="555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a part-whole model to find half 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68400" y="3027562"/>
            <a:ext cx="5806500" cy="55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Independent task and answers 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0" name="Google Shape;110;p17"/>
          <p:cNvCxnSpPr>
            <a:stCxn id="106" idx="2"/>
            <a:endCxn id="107" idx="0"/>
          </p:cNvCxnSpPr>
          <p:nvPr/>
        </p:nvCxnSpPr>
        <p:spPr>
          <a:xfrm>
            <a:off x="3371650" y="1351325"/>
            <a:ext cx="0" cy="195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" name="Google Shape;111;p17"/>
          <p:cNvCxnSpPr>
            <a:stCxn id="107" idx="2"/>
            <a:endCxn id="108" idx="0"/>
          </p:cNvCxnSpPr>
          <p:nvPr/>
        </p:nvCxnSpPr>
        <p:spPr>
          <a:xfrm>
            <a:off x="3371650" y="2102462"/>
            <a:ext cx="0" cy="184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" name="Google Shape;112;p17"/>
          <p:cNvCxnSpPr>
            <a:stCxn id="108" idx="2"/>
            <a:endCxn id="109" idx="0"/>
          </p:cNvCxnSpPr>
          <p:nvPr/>
        </p:nvCxnSpPr>
        <p:spPr>
          <a:xfrm>
            <a:off x="3371650" y="2842812"/>
            <a:ext cx="0" cy="184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" name="Google Shape;113;p17"/>
          <p:cNvSpPr txBox="1"/>
          <p:nvPr/>
        </p:nvSpPr>
        <p:spPr>
          <a:xfrm>
            <a:off x="468400" y="3778675"/>
            <a:ext cx="5806500" cy="55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b="1" i="0" sz="2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Google Shape;114;p17"/>
          <p:cNvCxnSpPr>
            <a:stCxn id="109" idx="2"/>
            <a:endCxn id="113" idx="0"/>
          </p:cNvCxnSpPr>
          <p:nvPr/>
        </p:nvCxnSpPr>
        <p:spPr>
          <a:xfrm>
            <a:off x="3371650" y="3583162"/>
            <a:ext cx="0" cy="195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00" y="31693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1693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7050" y="1205800"/>
            <a:ext cx="4369850" cy="32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68300" y="219725"/>
            <a:ext cx="2977200" cy="5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94" y="2905525"/>
            <a:ext cx="828325" cy="9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idx="3" type="subTitle"/>
          </p:nvPr>
        </p:nvSpPr>
        <p:spPr>
          <a:xfrm>
            <a:off x="160400" y="1099725"/>
            <a:ext cx="2793000" cy="17385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Select a number and then </a:t>
            </a:r>
            <a:r>
              <a:rPr lang="en-GB" sz="2800"/>
              <a:t>find half.</a:t>
            </a:r>
            <a:endParaRPr sz="280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6502" y="486500"/>
            <a:ext cx="3770574" cy="406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302" y="445025"/>
            <a:ext cx="3770574" cy="406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108900" y="219725"/>
            <a:ext cx="2977200" cy="54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894350" y="1028500"/>
            <a:ext cx="828300" cy="81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801925" y="445025"/>
            <a:ext cx="828300" cy="8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948325" y="2070275"/>
            <a:ext cx="828300" cy="81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911650" y="3599950"/>
            <a:ext cx="828300" cy="81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228150" y="2658525"/>
            <a:ext cx="828300" cy="81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>
            <p:ph idx="3" type="subTitle"/>
          </p:nvPr>
        </p:nvSpPr>
        <p:spPr>
          <a:xfrm>
            <a:off x="108900" y="1438150"/>
            <a:ext cx="2793000" cy="17898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Select a number and then find half.</a:t>
            </a:r>
            <a:endParaRPr sz="2800"/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50" y="811800"/>
            <a:ext cx="6869025" cy="357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>
            <p:ph idx="1" type="subTitle"/>
          </p:nvPr>
        </p:nvSpPr>
        <p:spPr>
          <a:xfrm>
            <a:off x="320250" y="175325"/>
            <a:ext cx="79464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Identifying equal and unequal quantities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88" y="681038"/>
            <a:ext cx="6638925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idx="3" type="subTitle"/>
          </p:nvPr>
        </p:nvSpPr>
        <p:spPr>
          <a:xfrm>
            <a:off x="291300" y="119225"/>
            <a:ext cx="8393700" cy="5619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carrots? </a:t>
            </a:r>
            <a:endParaRPr sz="2800"/>
          </a:p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idx="3" type="subTitle"/>
          </p:nvPr>
        </p:nvSpPr>
        <p:spPr>
          <a:xfrm>
            <a:off x="261150" y="156400"/>
            <a:ext cx="8297700" cy="5130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Do they have an equal share of cupcakes? </a:t>
            </a:r>
            <a:endParaRPr sz="2800"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00" y="776125"/>
            <a:ext cx="7391400" cy="375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