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7714800" cx="137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49fb42c9_0_52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56565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c1cd0ccac_0_90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c1cd0cca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c1cd0ccac_1_0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c1cd0cca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c1cd0ccac_1_57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c1cd0ccac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c1cd0ccac_1_102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c1cd0ccac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c1cd0ccac_1_28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c1cd0cca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c1cd0ccac_1_86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c1cd0ccac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bc1ef7f2b_0_166:notes"/>
          <p:cNvSpPr/>
          <p:nvPr>
            <p:ph idx="2" type="sldImg"/>
          </p:nvPr>
        </p:nvSpPr>
        <p:spPr>
          <a:xfrm>
            <a:off x="3648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8bc1ef7f2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3beb17c6d_0_0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c1ef7f2b_0_1:notes"/>
          <p:cNvSpPr/>
          <p:nvPr>
            <p:ph idx="2" type="sldImg"/>
          </p:nvPr>
        </p:nvSpPr>
        <p:spPr>
          <a:xfrm>
            <a:off x="3648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8bc1ef7f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be13092ac_0_5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be13092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8e62c19d8_0_182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8e62c19d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492ddc174_0_19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c1cd0ccac_0_21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c1cd0cca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bc1ef7f2b_0_332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bc1ef7f2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1cd0ccac_0_47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c1cd0cca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c1cd0ccac_0_66:notes"/>
          <p:cNvSpPr/>
          <p:nvPr>
            <p:ph idx="2" type="sldImg"/>
          </p:nvPr>
        </p:nvSpPr>
        <p:spPr>
          <a:xfrm>
            <a:off x="365122" y="685800"/>
            <a:ext cx="6128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c1cd0cca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6" y="2157099"/>
            <a:ext cx="12403800" cy="27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4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None/>
              <a:defRPr sz="7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6" y="6157853"/>
            <a:ext cx="5957700" cy="929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5" y="5426307"/>
            <a:ext cx="3538573" cy="192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5" y="6688410"/>
            <a:ext cx="670800" cy="102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39235" y="1649491"/>
            <a:ext cx="12356700" cy="51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5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5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5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5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5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5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500"/>
              </a:spcBef>
              <a:spcAft>
                <a:spcPts val="15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559" cy="62861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2902552" y="7124361"/>
            <a:ext cx="827400" cy="59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2902552" y="7124361"/>
            <a:ext cx="827400" cy="59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559" cy="62861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2902552" y="7124361"/>
            <a:ext cx="827400" cy="59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6" y="2157099"/>
            <a:ext cx="12403800" cy="47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4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559" cy="62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692076" y="2157099"/>
            <a:ext cx="12403800" cy="44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692076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92076" y="2157099"/>
            <a:ext cx="5957700" cy="44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683369" y="2143262"/>
            <a:ext cx="12412500" cy="6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692076" y="2823023"/>
            <a:ext cx="3898500" cy="6801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9207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00" lIns="137600" spcFirstLastPara="1" rIns="137600" wrap="square" tIns="13545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4944771" y="2823023"/>
            <a:ext cx="3898500" cy="6801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4944771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00" lIns="137600" spcFirstLastPara="1" rIns="137600" wrap="square" tIns="13545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9197466" y="2823023"/>
            <a:ext cx="3898500" cy="6801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9197466" y="3738719"/>
            <a:ext cx="3898500" cy="2889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7600" lIns="137600" spcFirstLastPara="1" rIns="137600" wrap="square" tIns="13545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42900" lvl="6" marL="32004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7pPr>
            <a:lvl8pPr indent="-342900" lvl="7" marL="3657600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8pPr>
            <a:lvl9pPr indent="-342900" lvl="8" marL="4114800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800"/>
              <a:buChar char="–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692076" y="2157099"/>
            <a:ext cx="4717200" cy="6801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692076" y="3104931"/>
            <a:ext cx="5957700" cy="7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692076" y="4006566"/>
            <a:ext cx="4717200" cy="6801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692076" y="4954399"/>
            <a:ext cx="5957700" cy="7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8377333" y="4766309"/>
            <a:ext cx="4718700" cy="591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8377333" y="5526053"/>
            <a:ext cx="4718700" cy="591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692076" y="2157099"/>
            <a:ext cx="4717200" cy="6801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692076" y="3104931"/>
            <a:ext cx="5957700" cy="9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7138276" y="3104931"/>
            <a:ext cx="5957700" cy="9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692076" y="4428304"/>
            <a:ext cx="4717200" cy="6801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692076" y="5376136"/>
            <a:ext cx="5957700" cy="9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37600" lIns="137600" spcFirstLastPara="1" rIns="137600" wrap="square" tIns="1354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7138276" y="5376136"/>
            <a:ext cx="5957700" cy="9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92076" y="669561"/>
            <a:ext cx="5957700" cy="122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692076" y="2157099"/>
            <a:ext cx="5957700" cy="447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>
              <a:spcBef>
                <a:spcPts val="1200"/>
              </a:spcBef>
              <a:spcAft>
                <a:spcPts val="0"/>
              </a:spcAft>
              <a:buSzPts val="1800"/>
              <a:buChar char="–"/>
              <a:defRPr sz="1800"/>
            </a:lvl5pPr>
            <a:lvl6pPr indent="-342900" lvl="5" marL="2743200"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6pPr>
            <a:lvl7pPr indent="-323850" lvl="6" marL="3200400"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6" y="667499"/>
            <a:ext cx="12403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b="1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Montserrat Medium"/>
              <a:buNone/>
              <a:defRPr sz="4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6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sz="2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559" cy="6286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6">
          <p15:clr>
            <a:srgbClr val="EA4335"/>
          </p15:clr>
        </p15:guide>
        <p15:guide id="2" pos="8249">
          <p15:clr>
            <a:srgbClr val="EA4335"/>
          </p15:clr>
        </p15:guide>
        <p15:guide id="3" orient="horz" pos="420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5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89">
          <p15:clr>
            <a:srgbClr val="EA4335"/>
          </p15:clr>
        </p15:guide>
        <p15:guide id="9" pos="44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692076" y="2157099"/>
            <a:ext cx="12403800" cy="15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identify half, quarter and three quarter turns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</a:t>
            </a:r>
            <a:r>
              <a:rPr lang="en-GB"/>
              <a:t>	</a:t>
            </a:r>
            <a:endParaRPr/>
          </a:p>
        </p:txBody>
      </p:sp>
      <p:sp>
        <p:nvSpPr>
          <p:cNvPr id="89" name="Google Shape;89;p15"/>
          <p:cNvSpPr txBox="1"/>
          <p:nvPr>
            <p:ph idx="2" type="subTitle"/>
          </p:nvPr>
        </p:nvSpPr>
        <p:spPr>
          <a:xfrm>
            <a:off x="692076" y="6347255"/>
            <a:ext cx="4408800" cy="56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/>
        </p:nvSpPr>
        <p:spPr>
          <a:xfrm>
            <a:off x="328264" y="6463244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 b="0" l="5006" r="0" t="5177"/>
          <a:stretch/>
        </p:blipFill>
        <p:spPr>
          <a:xfrm>
            <a:off x="3904526" y="976293"/>
            <a:ext cx="5338980" cy="565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96350" y="667499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7641832" y="3484432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5044" y="5881982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741204" y="3483992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8469" y="3143936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5400000">
            <a:off x="703589" y="3043490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692077" y="3144129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0">
            <a:off x="655113" y="3042967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8469" y="3275534"/>
            <a:ext cx="2989103" cy="120954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/>
          <p:nvPr/>
        </p:nvSpPr>
        <p:spPr>
          <a:xfrm>
            <a:off x="328264" y="287946"/>
            <a:ext cx="4189200" cy="74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Anti-c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lockwise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/>
          <p:nvPr/>
        </p:nvSpPr>
        <p:spPr>
          <a:xfrm>
            <a:off x="204242" y="6503853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5" name="Google Shape;235;p25"/>
          <p:cNvSpPr txBox="1"/>
          <p:nvPr/>
        </p:nvSpPr>
        <p:spPr>
          <a:xfrm>
            <a:off x="204242" y="118154"/>
            <a:ext cx="10730400" cy="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 half turns, turning clockwise and anti-clockwise.</a:t>
            </a:r>
            <a:endParaRPr b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264" y="1066700"/>
            <a:ext cx="3388117" cy="425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5073" y="1141021"/>
            <a:ext cx="3388122" cy="40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0488" y="3408834"/>
            <a:ext cx="3200103" cy="318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665999" y="4676244"/>
            <a:ext cx="1595371" cy="64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8864" y="5217220"/>
            <a:ext cx="861699" cy="98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700" y="1584078"/>
            <a:ext cx="4285063" cy="441648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/>
          <p:nvPr/>
        </p:nvSpPr>
        <p:spPr>
          <a:xfrm>
            <a:off x="328264" y="6550074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2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8" name="Google Shape;2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139306" y="3419121"/>
            <a:ext cx="1844494" cy="74637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6"/>
          <p:cNvSpPr txBox="1"/>
          <p:nvPr/>
        </p:nvSpPr>
        <p:spPr>
          <a:xfrm>
            <a:off x="328264" y="287946"/>
            <a:ext cx="3542400" cy="74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Quarter turn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0" name="Google Shape;2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3364" y="1738255"/>
            <a:ext cx="4157555" cy="428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76684" y="3419121"/>
            <a:ext cx="1844494" cy="746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26"/>
          <p:cNvCxnSpPr>
            <a:stCxn id="250" idx="0"/>
            <a:endCxn id="250" idx="3"/>
          </p:cNvCxnSpPr>
          <p:nvPr/>
        </p:nvCxnSpPr>
        <p:spPr>
          <a:xfrm flipH="1" rot="10800000">
            <a:off x="539611" y="1802086"/>
            <a:ext cx="2142600" cy="2078700"/>
          </a:xfrm>
          <a:prstGeom prst="curvedConnector4">
            <a:avLst>
              <a:gd fmla="val -456" name="adj1"/>
              <a:gd fmla="val 104952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3" name="Google Shape;2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2562119">
            <a:off x="291873" y="1890346"/>
            <a:ext cx="1304042" cy="3869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6"/>
          <p:cNvCxnSpPr>
            <a:endCxn id="245" idx="3"/>
          </p:cNvCxnSpPr>
          <p:nvPr/>
        </p:nvCxnSpPr>
        <p:spPr>
          <a:xfrm flipH="1" rot="-5400000">
            <a:off x="8131713" y="1622268"/>
            <a:ext cx="2218500" cy="2121600"/>
          </a:xfrm>
          <a:prstGeom prst="curvedConnector4">
            <a:avLst>
              <a:gd fmla="val 7253" name="adj1"/>
              <a:gd fmla="val 102655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5" name="Google Shape;25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8100000">
            <a:off x="9314064" y="2055795"/>
            <a:ext cx="1304042" cy="38691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 txBox="1"/>
          <p:nvPr/>
        </p:nvSpPr>
        <p:spPr>
          <a:xfrm>
            <a:off x="6849631" y="5959565"/>
            <a:ext cx="2642700" cy="6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Clockwise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1016307" y="5903693"/>
            <a:ext cx="3384000" cy="61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Anti-clockwise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318" y="1649453"/>
            <a:ext cx="4285063" cy="441648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7"/>
          <p:cNvSpPr txBox="1"/>
          <p:nvPr/>
        </p:nvSpPr>
        <p:spPr>
          <a:xfrm>
            <a:off x="364312" y="6550074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2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5" name="Google Shape;265;p27"/>
          <p:cNvSpPr txBox="1"/>
          <p:nvPr/>
        </p:nvSpPr>
        <p:spPr>
          <a:xfrm>
            <a:off x="328264" y="287946"/>
            <a:ext cx="5514300" cy="74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Three-q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uarter turn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03364" y="1738255"/>
            <a:ext cx="4157555" cy="42850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7"/>
          <p:cNvCxnSpPr>
            <a:stCxn id="266" idx="0"/>
            <a:endCxn id="266" idx="3"/>
          </p:cNvCxnSpPr>
          <p:nvPr/>
        </p:nvCxnSpPr>
        <p:spPr>
          <a:xfrm flipH="1" rot="10800000">
            <a:off x="539611" y="1802086"/>
            <a:ext cx="2142600" cy="2078700"/>
          </a:xfrm>
          <a:prstGeom prst="curvedConnector4">
            <a:avLst>
              <a:gd fmla="val -456" name="adj1"/>
              <a:gd fmla="val 104952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7"/>
          <p:cNvCxnSpPr>
            <a:endCxn id="262" idx="3"/>
          </p:cNvCxnSpPr>
          <p:nvPr/>
        </p:nvCxnSpPr>
        <p:spPr>
          <a:xfrm flipH="1" rot="-5400000">
            <a:off x="8081331" y="1687644"/>
            <a:ext cx="2218500" cy="2121600"/>
          </a:xfrm>
          <a:prstGeom prst="curvedConnector4">
            <a:avLst>
              <a:gd fmla="val 7253" name="adj1"/>
              <a:gd fmla="val 102655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9" name="Google Shape;269;p27"/>
          <p:cNvSpPr txBox="1"/>
          <p:nvPr/>
        </p:nvSpPr>
        <p:spPr>
          <a:xfrm>
            <a:off x="7023545" y="5874329"/>
            <a:ext cx="2642700" cy="669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Clockwise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0" name="Google Shape;2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70354" y="1864163"/>
            <a:ext cx="4069150" cy="403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 txBox="1"/>
          <p:nvPr/>
        </p:nvSpPr>
        <p:spPr>
          <a:xfrm>
            <a:off x="1016307" y="5903693"/>
            <a:ext cx="3384000" cy="61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Anti-clockwise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2" name="Google Shape;27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2562119">
            <a:off x="291873" y="1890346"/>
            <a:ext cx="1304042" cy="38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776684" y="3419121"/>
            <a:ext cx="1844494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815" y="1864115"/>
            <a:ext cx="4069150" cy="403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8100000">
            <a:off x="9314064" y="2055795"/>
            <a:ext cx="1304042" cy="38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203353" y="3507185"/>
            <a:ext cx="1844494" cy="74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p28"/>
          <p:cNvSpPr txBox="1"/>
          <p:nvPr/>
        </p:nvSpPr>
        <p:spPr>
          <a:xfrm>
            <a:off x="328275" y="287950"/>
            <a:ext cx="9740400" cy="66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Instructions to guide Turtle to Anansi for dinner.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08" y="1024123"/>
            <a:ext cx="5749786" cy="5666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2203" y="2844255"/>
            <a:ext cx="5749787" cy="3406623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85" name="Google Shape;285;p28"/>
          <p:cNvCxnSpPr/>
          <p:nvPr/>
        </p:nvCxnSpPr>
        <p:spPr>
          <a:xfrm rot="10800000">
            <a:off x="1162609" y="4567585"/>
            <a:ext cx="0" cy="1683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28"/>
          <p:cNvCxnSpPr/>
          <p:nvPr/>
        </p:nvCxnSpPr>
        <p:spPr>
          <a:xfrm>
            <a:off x="1192050" y="4552759"/>
            <a:ext cx="2310600" cy="44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8"/>
          <p:cNvCxnSpPr/>
          <p:nvPr/>
        </p:nvCxnSpPr>
        <p:spPr>
          <a:xfrm rot="10800000">
            <a:off x="3487716" y="3615857"/>
            <a:ext cx="15000" cy="981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8"/>
          <p:cNvCxnSpPr/>
          <p:nvPr/>
        </p:nvCxnSpPr>
        <p:spPr>
          <a:xfrm rot="10800000">
            <a:off x="2913962" y="3586515"/>
            <a:ext cx="559200" cy="14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8"/>
          <p:cNvCxnSpPr/>
          <p:nvPr/>
        </p:nvCxnSpPr>
        <p:spPr>
          <a:xfrm flipH="1" rot="10800000">
            <a:off x="2972924" y="2649914"/>
            <a:ext cx="29400" cy="966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8"/>
          <p:cNvCxnSpPr/>
          <p:nvPr/>
        </p:nvCxnSpPr>
        <p:spPr>
          <a:xfrm flipH="1" rot="10800000">
            <a:off x="2987513" y="2678880"/>
            <a:ext cx="2766600" cy="14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8"/>
          <p:cNvCxnSpPr/>
          <p:nvPr/>
        </p:nvCxnSpPr>
        <p:spPr>
          <a:xfrm rot="10800000">
            <a:off x="5739760" y="1610580"/>
            <a:ext cx="14400" cy="10830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28"/>
          <p:cNvSpPr txBox="1"/>
          <p:nvPr/>
        </p:nvSpPr>
        <p:spPr>
          <a:xfrm>
            <a:off x="414775" y="6526725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8" name="Google Shape;298;p29"/>
          <p:cNvSpPr txBox="1"/>
          <p:nvPr/>
        </p:nvSpPr>
        <p:spPr>
          <a:xfrm>
            <a:off x="246650" y="929571"/>
            <a:ext cx="9561600" cy="94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Design and write i</a:t>
            </a:r>
            <a:r>
              <a:rPr b="1" lang="en-GB"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nstructions to guide Turtle to Anansi for dinner.</a:t>
            </a:r>
            <a:endParaRPr b="1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9" name="Google Shape;2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118" y="3141679"/>
            <a:ext cx="5374779" cy="327307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29"/>
          <p:cNvSpPr txBox="1"/>
          <p:nvPr>
            <p:ph type="title"/>
          </p:nvPr>
        </p:nvSpPr>
        <p:spPr>
          <a:xfrm>
            <a:off x="246650" y="150254"/>
            <a:ext cx="7214700" cy="8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/>
              <a:t>Independent Task </a:t>
            </a:r>
            <a:endParaRPr sz="5300"/>
          </a:p>
        </p:txBody>
      </p:sp>
      <p:pic>
        <p:nvPicPr>
          <p:cNvPr id="301" name="Google Shape;3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64" y="2043796"/>
            <a:ext cx="5026490" cy="479981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9"/>
          <p:cNvSpPr txBox="1"/>
          <p:nvPr/>
        </p:nvSpPr>
        <p:spPr>
          <a:xfrm>
            <a:off x="2085296" y="6456702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type="title"/>
          </p:nvPr>
        </p:nvSpPr>
        <p:spPr>
          <a:xfrm>
            <a:off x="525419" y="1649491"/>
            <a:ext cx="12737100" cy="51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</a:pPr>
            <a:r>
              <a:t/>
            </a:r>
            <a:endParaRPr b="1" i="0" sz="4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</a:pPr>
            <a:r>
              <a:t/>
            </a:r>
            <a:endParaRPr b="1" i="0" sz="4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</a:pPr>
            <a:r>
              <a:rPr b="1" i="0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100"/>
              <a:buNone/>
            </a:pPr>
            <a:r>
              <a:t/>
            </a:r>
            <a:endParaRPr i="0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8100"/>
              <a:buNone/>
            </a:pPr>
            <a:r>
              <a:rPr i="0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8100"/>
              <a:buNone/>
            </a:pPr>
            <a:r>
              <a:t/>
            </a:r>
            <a:endParaRPr/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46030" y="5661327"/>
            <a:ext cx="966974" cy="9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type="title"/>
          </p:nvPr>
        </p:nvSpPr>
        <p:spPr>
          <a:xfrm>
            <a:off x="715637" y="667499"/>
            <a:ext cx="9854700" cy="571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5100"/>
              <a:t>You were amazing at exploring half, quarter and three quarter turns. </a:t>
            </a:r>
            <a:endParaRPr i="0" sz="5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Don’t forget to complete your end of lesson quiz.</a:t>
            </a:r>
            <a:endParaRPr i="0"/>
          </a:p>
        </p:txBody>
      </p:sp>
      <p:sp>
        <p:nvSpPr>
          <p:cNvPr id="314" name="Google Shape;314;p31"/>
          <p:cNvSpPr txBox="1"/>
          <p:nvPr>
            <p:ph idx="12" type="sldNum"/>
          </p:nvPr>
        </p:nvSpPr>
        <p:spPr>
          <a:xfrm>
            <a:off x="12902552" y="7124361"/>
            <a:ext cx="827400" cy="59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692066" y="1157595"/>
            <a:ext cx="74472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50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You will need…</a:t>
            </a:r>
            <a:endParaRPr sz="1700"/>
          </a:p>
        </p:txBody>
      </p:sp>
      <p:sp>
        <p:nvSpPr>
          <p:cNvPr id="95" name="Google Shape;95;p16"/>
          <p:cNvSpPr txBox="1"/>
          <p:nvPr/>
        </p:nvSpPr>
        <p:spPr>
          <a:xfrm>
            <a:off x="692077" y="2365850"/>
            <a:ext cx="3898500" cy="6801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1</a:t>
            </a:r>
            <a:endParaRPr sz="1700"/>
          </a:p>
        </p:txBody>
      </p:sp>
      <p:sp>
        <p:nvSpPr>
          <p:cNvPr id="96" name="Google Shape;96;p16"/>
          <p:cNvSpPr txBox="1"/>
          <p:nvPr/>
        </p:nvSpPr>
        <p:spPr>
          <a:xfrm>
            <a:off x="692114" y="347267"/>
            <a:ext cx="124038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613" y="3438865"/>
            <a:ext cx="3094377" cy="309437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318312" y="6533252"/>
            <a:ext cx="54759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97700" y="4235063"/>
            <a:ext cx="2740804" cy="110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4700477" y="2365850"/>
            <a:ext cx="3898500" cy="6801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</a:t>
            </a:r>
            <a:r>
              <a:rPr b="1" lang="en-GB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6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692114" y="90820"/>
            <a:ext cx="12403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Lesson agenda</a:t>
            </a:r>
            <a:endParaRPr b="1" sz="3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92076" y="667499"/>
            <a:ext cx="9129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</a:pPr>
            <a:r>
              <a:rPr b="0" i="0" lang="en-GB" sz="2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2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8" name="Google Shape;108;p17"/>
          <p:cNvSpPr txBox="1"/>
          <p:nvPr/>
        </p:nvSpPr>
        <p:spPr>
          <a:xfrm>
            <a:off x="706288" y="1193517"/>
            <a:ext cx="8755500" cy="8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 b="1" i="0" sz="3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706288" y="2210781"/>
            <a:ext cx="8755500" cy="8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37600" lIns="137600" spcFirstLastPara="1" rIns="137600" wrap="square" tIns="137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Exploring half, quarter and three quarter turns</a:t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706288" y="3368888"/>
            <a:ext cx="8755500" cy="8334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clockwise and anti-clockwise direction</a:t>
            </a:r>
            <a:endParaRPr b="1" sz="2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706288" y="4526995"/>
            <a:ext cx="8755500" cy="833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 Independent task </a:t>
            </a:r>
            <a:endParaRPr b="1" sz="3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2" name="Google Shape;112;p17"/>
          <p:cNvCxnSpPr>
            <a:stCxn id="108" idx="2"/>
            <a:endCxn id="109" idx="0"/>
          </p:cNvCxnSpPr>
          <p:nvPr/>
        </p:nvCxnSpPr>
        <p:spPr>
          <a:xfrm>
            <a:off x="5084038" y="2026917"/>
            <a:ext cx="0" cy="1839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3" name="Google Shape;113;p17"/>
          <p:cNvCxnSpPr>
            <a:stCxn id="109" idx="2"/>
            <a:endCxn id="110" idx="0"/>
          </p:cNvCxnSpPr>
          <p:nvPr/>
        </p:nvCxnSpPr>
        <p:spPr>
          <a:xfrm>
            <a:off x="5084038" y="3044181"/>
            <a:ext cx="0" cy="324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4" name="Google Shape;114;p17"/>
          <p:cNvCxnSpPr>
            <a:stCxn id="110" idx="2"/>
            <a:endCxn id="111" idx="0"/>
          </p:cNvCxnSpPr>
          <p:nvPr/>
        </p:nvCxnSpPr>
        <p:spPr>
          <a:xfrm>
            <a:off x="5084038" y="4202288"/>
            <a:ext cx="0" cy="324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5" name="Google Shape;115;p17"/>
          <p:cNvSpPr txBox="1"/>
          <p:nvPr/>
        </p:nvSpPr>
        <p:spPr>
          <a:xfrm>
            <a:off x="706288" y="5685097"/>
            <a:ext cx="8755500" cy="8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final quiz to see what we learnt</a:t>
            </a:r>
            <a:endParaRPr b="1" i="0" sz="3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6" name="Google Shape;116;p17"/>
          <p:cNvCxnSpPr>
            <a:stCxn id="111" idx="2"/>
            <a:endCxn id="115" idx="0"/>
          </p:cNvCxnSpPr>
          <p:nvPr/>
        </p:nvCxnSpPr>
        <p:spPr>
          <a:xfrm>
            <a:off x="5084038" y="5360395"/>
            <a:ext cx="0" cy="3246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154" y="1649491"/>
            <a:ext cx="7936243" cy="486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706288" y="7189568"/>
            <a:ext cx="4984200" cy="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0" y="667499"/>
            <a:ext cx="12403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5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80" y="4592507"/>
            <a:ext cx="1499838" cy="177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96396" y="3751244"/>
            <a:ext cx="1499838" cy="177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0768" y="763718"/>
            <a:ext cx="1499838" cy="177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1069" y="117631"/>
            <a:ext cx="1499838" cy="1771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0154" y="2944928"/>
            <a:ext cx="782180" cy="8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1142" y="1649491"/>
            <a:ext cx="698799" cy="69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7268" y="4452378"/>
            <a:ext cx="698799" cy="69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5119" y="5746089"/>
            <a:ext cx="782180" cy="772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182905" y="287946"/>
            <a:ext cx="4489200" cy="6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088" y="416788"/>
            <a:ext cx="998092" cy="114430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>
            <p:ph idx="3" type="subTitle"/>
          </p:nvPr>
        </p:nvSpPr>
        <p:spPr>
          <a:xfrm>
            <a:off x="182905" y="1239340"/>
            <a:ext cx="4595400" cy="1438500"/>
          </a:xfrm>
          <a:prstGeom prst="rect">
            <a:avLst/>
          </a:prstGeom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u="sng"/>
              <a:t>Halves or quarters</a:t>
            </a:r>
            <a:endParaRPr sz="33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How do you know?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41" name="Google Shape;141;p19"/>
          <p:cNvSpPr txBox="1"/>
          <p:nvPr/>
        </p:nvSpPr>
        <p:spPr>
          <a:xfrm>
            <a:off x="182905" y="6327734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80" y="2875632"/>
            <a:ext cx="3241119" cy="10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245" y="2156262"/>
            <a:ext cx="1315456" cy="39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99828" y="4240179"/>
            <a:ext cx="2198599" cy="226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88058" y="4110698"/>
            <a:ext cx="2031689" cy="201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79640" y="1078387"/>
            <a:ext cx="2031726" cy="215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88462" y="3096044"/>
            <a:ext cx="2294814" cy="209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182905" y="287946"/>
            <a:ext cx="4489200" cy="6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>
            <p:ph idx="3" type="subTitle"/>
          </p:nvPr>
        </p:nvSpPr>
        <p:spPr>
          <a:xfrm>
            <a:off x="182905" y="1239340"/>
            <a:ext cx="4595400" cy="1438500"/>
          </a:xfrm>
          <a:prstGeom prst="rect">
            <a:avLst/>
          </a:prstGeom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u="sng"/>
              <a:t>Halves or quarters</a:t>
            </a:r>
            <a:endParaRPr sz="33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How do you know?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55" name="Google Shape;155;p20"/>
          <p:cNvSpPr txBox="1"/>
          <p:nvPr/>
        </p:nvSpPr>
        <p:spPr>
          <a:xfrm>
            <a:off x="182905" y="6466245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80" y="2875632"/>
            <a:ext cx="3241119" cy="103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245" y="2156262"/>
            <a:ext cx="1315456" cy="397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9828" y="4240179"/>
            <a:ext cx="2198599" cy="226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8058" y="4110698"/>
            <a:ext cx="2031689" cy="201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9640" y="1078387"/>
            <a:ext cx="2031726" cy="215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88462" y="3096044"/>
            <a:ext cx="2294814" cy="20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>
            <p:ph idx="3" type="subTitle"/>
          </p:nvPr>
        </p:nvSpPr>
        <p:spPr>
          <a:xfrm>
            <a:off x="1150018" y="5562351"/>
            <a:ext cx="1775400" cy="6759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Halves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64" name="Google Shape;164;p20"/>
          <p:cNvSpPr txBox="1"/>
          <p:nvPr>
            <p:ph idx="3" type="subTitle"/>
          </p:nvPr>
        </p:nvSpPr>
        <p:spPr>
          <a:xfrm>
            <a:off x="245557" y="3782198"/>
            <a:ext cx="2307600" cy="675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Quarters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65" name="Google Shape;165;p20"/>
          <p:cNvSpPr txBox="1"/>
          <p:nvPr>
            <p:ph idx="3" type="subTitle"/>
          </p:nvPr>
        </p:nvSpPr>
        <p:spPr>
          <a:xfrm>
            <a:off x="6490003" y="865150"/>
            <a:ext cx="1775400" cy="6759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Halves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66" name="Google Shape;166;p20"/>
          <p:cNvSpPr txBox="1"/>
          <p:nvPr>
            <p:ph idx="3" type="subTitle"/>
          </p:nvPr>
        </p:nvSpPr>
        <p:spPr>
          <a:xfrm>
            <a:off x="11068398" y="5035469"/>
            <a:ext cx="1775400" cy="6759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Halves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67" name="Google Shape;167;p20"/>
          <p:cNvSpPr txBox="1"/>
          <p:nvPr>
            <p:ph idx="3" type="subTitle"/>
          </p:nvPr>
        </p:nvSpPr>
        <p:spPr>
          <a:xfrm>
            <a:off x="5126828" y="5830741"/>
            <a:ext cx="2307600" cy="675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Quarters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  <p:sp>
        <p:nvSpPr>
          <p:cNvPr id="168" name="Google Shape;168;p20"/>
          <p:cNvSpPr txBox="1"/>
          <p:nvPr>
            <p:ph idx="3" type="subTitle"/>
          </p:nvPr>
        </p:nvSpPr>
        <p:spPr>
          <a:xfrm>
            <a:off x="7851406" y="3782198"/>
            <a:ext cx="2307600" cy="675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37600" lIns="137600" spcFirstLastPara="1" rIns="137600" wrap="square" tIns="135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Quarters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182905" y="6435032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17354" y="3143948"/>
            <a:ext cx="4609305" cy="18651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182905" y="287946"/>
            <a:ext cx="3593100" cy="6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Whole turn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264" y="1809683"/>
            <a:ext cx="4609287" cy="455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66971" y="3784537"/>
            <a:ext cx="1986061" cy="8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2294157" y="1133821"/>
            <a:ext cx="1430400" cy="6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Door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895" y="1911297"/>
            <a:ext cx="4293311" cy="42668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182905" y="6549755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21047" y="3121805"/>
            <a:ext cx="4562656" cy="184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182905" y="287946"/>
            <a:ext cx="2869800" cy="67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 turn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502958" y="3707162"/>
            <a:ext cx="1669903" cy="67574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2435973" y="1133821"/>
            <a:ext cx="1430400" cy="67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Door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1013600" y="3345289"/>
            <a:ext cx="4562656" cy="18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7500241" y="3707345"/>
            <a:ext cx="1669903" cy="67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996019" y="3038815"/>
            <a:ext cx="4562656" cy="18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7493803" y="3707255"/>
            <a:ext cx="1669903" cy="67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/>
        </p:nvSpPr>
        <p:spPr>
          <a:xfrm>
            <a:off x="370108" y="6462494"/>
            <a:ext cx="2432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1" name="Google Shape;201;p23"/>
          <p:cNvSpPr txBox="1"/>
          <p:nvPr/>
        </p:nvSpPr>
        <p:spPr>
          <a:xfrm>
            <a:off x="182905" y="287946"/>
            <a:ext cx="3005400" cy="74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37600" lIns="137600" spcFirstLastPara="1" rIns="137600" wrap="square" tIns="137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Clockwise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176" y="667517"/>
            <a:ext cx="5620261" cy="595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555" y="667499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641832" y="3483992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398839" y="5881982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5400000">
            <a:off x="2741204" y="3484432"/>
            <a:ext cx="2515563" cy="74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8469" y="3143936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5400000">
            <a:off x="703589" y="3043490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692077" y="3144129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400000">
            <a:off x="696956" y="3143761"/>
            <a:ext cx="2989103" cy="120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8469" y="3275534"/>
            <a:ext cx="2989103" cy="120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